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3"/>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embeddedFontLst>
    <p:embeddedFont>
      <p:font typeface="Constantia"/>
      <p:regular r:id="rId34"/>
      <p:bold r:id="rId35"/>
      <p:italic r:id="rId36"/>
      <p:boldItalic r:id="rId37"/>
    </p:embeddedFont>
    <p:embeddedFont>
      <p:font typeface="Tahoma"/>
      <p:regular r:id="rId38"/>
      <p:bold r:id="rId39"/>
    </p:embeddedFont>
    <p:embeddedFont>
      <p:font typeface="Source Sans Pr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SourceSansPro-regular.fntdata"/><Relationship Id="rId20" Type="http://schemas.openxmlformats.org/officeDocument/2006/relationships/slide" Target="slides/slide14.xml"/><Relationship Id="rId42" Type="http://schemas.openxmlformats.org/officeDocument/2006/relationships/font" Target="fonts/SourceSansPro-italic.fntdata"/><Relationship Id="rId41" Type="http://schemas.openxmlformats.org/officeDocument/2006/relationships/font" Target="fonts/SourceSansPro-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SourceSansPr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onstantia-bold.fntdata"/><Relationship Id="rId12" Type="http://schemas.openxmlformats.org/officeDocument/2006/relationships/slide" Target="slides/slide6.xml"/><Relationship Id="rId34" Type="http://schemas.openxmlformats.org/officeDocument/2006/relationships/font" Target="fonts/Constantia-regular.fntdata"/><Relationship Id="rId15" Type="http://schemas.openxmlformats.org/officeDocument/2006/relationships/slide" Target="slides/slide9.xml"/><Relationship Id="rId37" Type="http://schemas.openxmlformats.org/officeDocument/2006/relationships/font" Target="fonts/Constantia-boldItalic.fntdata"/><Relationship Id="rId14" Type="http://schemas.openxmlformats.org/officeDocument/2006/relationships/slide" Target="slides/slide8.xml"/><Relationship Id="rId36" Type="http://schemas.openxmlformats.org/officeDocument/2006/relationships/font" Target="fonts/Constantia-italic.fntdata"/><Relationship Id="rId17" Type="http://schemas.openxmlformats.org/officeDocument/2006/relationships/slide" Target="slides/slide11.xml"/><Relationship Id="rId39" Type="http://schemas.openxmlformats.org/officeDocument/2006/relationships/font" Target="fonts/Tahoma-bold.fntdata"/><Relationship Id="rId16" Type="http://schemas.openxmlformats.org/officeDocument/2006/relationships/slide" Target="slides/slide10.xml"/><Relationship Id="rId38" Type="http://schemas.openxmlformats.org/officeDocument/2006/relationships/font" Target="fonts/Tahoma-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77" name="Google Shape;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52" name="Google Shape;15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2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60" name="Google Shape;1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3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68" name="Google Shape;16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3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82" name="Google Shape;18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3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93" name="Google Shape;19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3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00" name="Google Shape;20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3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08" name="Google Shape;20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4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16" name="Google Shape;21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4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24" name="Google Shape;22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4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32" name="Google Shape;23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83" name="Google Shape;8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4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40" name="Google Shape;24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9a35cef8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9a35cef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5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62" name="Google Shape;26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5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87" name="Google Shape;28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5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12" name="Google Shape;31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5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35" name="Google Shape;335;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58: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47" name="Google Shape;347;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6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0: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90" name="Google Shape;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97" name="Google Shape;9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7: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13" name="Google Shape;11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9: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21" name="Google Shape;1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27" name="Google Shape;1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2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35" name="Google Shape;13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2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43" name="Google Shape;14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idx="1" type="subTitle"/>
          </p:nvPr>
        </p:nvSpPr>
        <p:spPr>
          <a:xfrm>
            <a:off x="7010400" y="2052959"/>
            <a:ext cx="1981199" cy="1828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380"/>
              </a:spcBef>
              <a:spcAft>
                <a:spcPts val="0"/>
              </a:spcAft>
              <a:buClr>
                <a:schemeClr val="accent1"/>
              </a:buClr>
              <a:buSzPts val="2000"/>
              <a:buFont typeface="Noto Sans Symbols"/>
              <a:buNone/>
              <a:defRPr b="0" i="0" sz="1900" u="none" cap="none" strike="noStrike">
                <a:solidFill>
                  <a:srgbClr val="FFFFFF"/>
                </a:solidFill>
                <a:latin typeface="Source Sans Pro"/>
                <a:ea typeface="Source Sans Pro"/>
                <a:cs typeface="Source Sans Pro"/>
                <a:sym typeface="Source Sans Pro"/>
              </a:defRPr>
            </a:lvl1pPr>
            <a:lvl2pPr indent="0" lvl="1" marL="457200" marR="0" rtl="0" algn="ctr">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0" lvl="2" marL="914400" marR="0" rtl="0" algn="ctr">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0" lvl="3" marL="1371600" marR="0" rtl="0" algn="ctr">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0" lvl="4" marL="1828800" marR="0" rtl="0" algn="ctr">
              <a:lnSpc>
                <a:spcPct val="100000"/>
              </a:lnSpc>
              <a:spcBef>
                <a:spcPts val="260"/>
              </a:spcBef>
              <a:spcAft>
                <a:spcPts val="0"/>
              </a:spcAft>
              <a:buClr>
                <a:schemeClr val="accent6"/>
              </a:buClr>
              <a:buSzPts val="1300"/>
              <a:buFont typeface="Noto Sans Symbols"/>
              <a:buNone/>
              <a:defRPr b="0" i="0" sz="1300" u="none" cap="none" strike="noStrike">
                <a:solidFill>
                  <a:srgbClr val="888888"/>
                </a:solidFill>
                <a:latin typeface="Source Sans Pro"/>
                <a:ea typeface="Source Sans Pro"/>
                <a:cs typeface="Source Sans Pro"/>
                <a:sym typeface="Source Sans Pro"/>
              </a:defRPr>
            </a:lvl5pPr>
            <a:lvl6pPr indent="0" lvl="5" marL="2286000" marR="0" rtl="0" algn="ctr">
              <a:lnSpc>
                <a:spcPct val="100000"/>
              </a:lnSpc>
              <a:spcBef>
                <a:spcPts val="240"/>
              </a:spcBef>
              <a:spcAft>
                <a:spcPts val="0"/>
              </a:spcAft>
              <a:buClr>
                <a:schemeClr val="accent1"/>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6pPr>
            <a:lvl7pPr indent="0" lvl="6" marL="2743200" marR="0" rtl="0" algn="ctr">
              <a:lnSpc>
                <a:spcPct val="100000"/>
              </a:lnSpc>
              <a:spcBef>
                <a:spcPts val="240"/>
              </a:spcBef>
              <a:spcAft>
                <a:spcPts val="0"/>
              </a:spcAft>
              <a:buClr>
                <a:schemeClr val="accent2"/>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7pPr>
            <a:lvl8pPr indent="0" lvl="7" marL="3200400" marR="0" rtl="0" algn="ctr">
              <a:lnSpc>
                <a:spcPct val="100000"/>
              </a:lnSpc>
              <a:spcBef>
                <a:spcPts val="240"/>
              </a:spcBef>
              <a:spcAft>
                <a:spcPts val="0"/>
              </a:spcAft>
              <a:buClr>
                <a:schemeClr val="accent3"/>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8pPr>
            <a:lvl9pPr indent="0" lvl="8" marL="3657600" marR="0" rtl="0" algn="ctr">
              <a:lnSpc>
                <a:spcPct val="100000"/>
              </a:lnSpc>
              <a:spcBef>
                <a:spcPts val="240"/>
              </a:spcBef>
              <a:spcAft>
                <a:spcPts val="0"/>
              </a:spcAft>
              <a:buClr>
                <a:schemeClr val="accent5"/>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9pPr>
          </a:lstStyle>
          <a:p/>
        </p:txBody>
      </p:sp>
      <p:sp>
        <p:nvSpPr>
          <p:cNvPr id="15" name="Google Shape;15;p2"/>
          <p:cNvSpPr txBox="1"/>
          <p:nvPr>
            <p:ph type="title"/>
          </p:nvPr>
        </p:nvSpPr>
        <p:spPr>
          <a:xfrm>
            <a:off x="457200" y="2052959"/>
            <a:ext cx="6324600" cy="1828800"/>
          </a:xfrm>
          <a:prstGeom prst="rect">
            <a:avLst/>
          </a:prstGeom>
          <a:noFill/>
          <a:ln>
            <a:noFill/>
          </a:ln>
        </p:spPr>
        <p:txBody>
          <a:bodyPr anchorCtr="0" anchor="ctr" bIns="91425" lIns="91425" spcFirstLastPara="1" rIns="91425" wrap="square" tIns="91425"/>
          <a:lstStyle>
            <a:lvl1pPr indent="0" lvl="0" marL="0" marR="0" rtl="0" algn="r">
              <a:lnSpc>
                <a:spcPct val="100000"/>
              </a:lnSpc>
              <a:spcBef>
                <a:spcPts val="0"/>
              </a:spcBef>
              <a:spcAft>
                <a:spcPts val="0"/>
              </a:spcAft>
              <a:buClr>
                <a:schemeClr val="lt1"/>
              </a:buClr>
              <a:buSzPts val="1400"/>
              <a:buFont typeface="Source Sans Pro"/>
              <a:buNone/>
              <a:defRPr b="0" i="0" sz="4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16" name="Google Shape;16;p2"/>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17" name="Google Shape;17;p2"/>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1pPr>
            <a:lvl2pPr indent="0" lvl="1"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2pPr>
            <a:lvl3pPr indent="0" lvl="2"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3pPr>
            <a:lvl4pPr indent="0" lvl="3"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4pPr>
            <a:lvl5pPr indent="0" lvl="4"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5pPr>
            <a:lvl6pPr indent="0" lvl="5"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6pPr>
            <a:lvl7pPr indent="0" lvl="6"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7pPr>
            <a:lvl8pPr indent="0" lvl="7"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8pPr>
            <a:lvl9pPr indent="0" lvl="8"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
        <p:nvSpPr>
          <p:cNvPr id="18" name="Google Shape;18;p2"/>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idx="1" type="body"/>
          </p:nvPr>
        </p:nvSpPr>
        <p:spPr>
          <a:xfrm>
            <a:off x="457200" y="1719072"/>
            <a:ext cx="4038599" cy="4407407"/>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0"/>
              </a:spcBef>
              <a:spcAft>
                <a:spcPts val="0"/>
              </a:spcAft>
              <a:buClr>
                <a:schemeClr val="accent1"/>
              </a:buClr>
              <a:buSzPts val="280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chemeClr val="accent2"/>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355600" lvl="2" marL="1371600" marR="0" rtl="0" algn="l">
              <a:lnSpc>
                <a:spcPct val="100000"/>
              </a:lnSpc>
              <a:spcBef>
                <a:spcPts val="0"/>
              </a:spcBef>
              <a:spcAft>
                <a:spcPts val="0"/>
              </a:spcAft>
              <a:buClr>
                <a:schemeClr val="accent3"/>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chemeClr val="accent4"/>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chemeClr val="accent6"/>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29" name="Google Shape;29;p4"/>
          <p:cNvSpPr txBox="1"/>
          <p:nvPr>
            <p:ph idx="2" type="body"/>
          </p:nvPr>
        </p:nvSpPr>
        <p:spPr>
          <a:xfrm>
            <a:off x="4648200" y="1719072"/>
            <a:ext cx="4038599" cy="4407407"/>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0"/>
              </a:spcBef>
              <a:spcAft>
                <a:spcPts val="0"/>
              </a:spcAft>
              <a:buClr>
                <a:schemeClr val="accent1"/>
              </a:buClr>
              <a:buSzPts val="280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chemeClr val="accent2"/>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355600" lvl="2" marL="1371600" marR="0" rtl="0" algn="l">
              <a:lnSpc>
                <a:spcPct val="100000"/>
              </a:lnSpc>
              <a:spcBef>
                <a:spcPts val="0"/>
              </a:spcBef>
              <a:spcAft>
                <a:spcPts val="0"/>
              </a:spcAft>
              <a:buClr>
                <a:schemeClr val="accent3"/>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chemeClr val="accent4"/>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chemeClr val="accent6"/>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30" name="Google Shape;30;p4"/>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31" name="Google Shape;31;p4"/>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32" name="Google Shape;32;p4"/>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33" name="Google Shape;33;p4"/>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4" name="Shape 34"/>
        <p:cNvGrpSpPr/>
        <p:nvPr/>
      </p:nvGrpSpPr>
      <p:grpSpPr>
        <a:xfrm>
          <a:off x="0" y="0"/>
          <a:ext cx="0" cy="0"/>
          <a:chOff x="0" y="0"/>
          <a:chExt cx="0" cy="0"/>
        </a:xfrm>
      </p:grpSpPr>
      <p:sp>
        <p:nvSpPr>
          <p:cNvPr id="35" name="Google Shape;35;p5"/>
          <p:cNvSpPr txBox="1"/>
          <p:nvPr>
            <p:ph idx="1" type="body"/>
          </p:nvPr>
        </p:nvSpPr>
        <p:spPr>
          <a:xfrm>
            <a:off x="381000" y="1719261"/>
            <a:ext cx="8407399" cy="44069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6" name="Google Shape;36;p5"/>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37" name="Google Shape;37;p5"/>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38" name="Google Shape;38;p5"/>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39" name="Google Shape;39;p5"/>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42" name="Google Shape;42;p6"/>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43" name="Google Shape;43;p6"/>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44" name="Google Shape;44;p6"/>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5" name="Shape 45"/>
        <p:cNvGrpSpPr/>
        <p:nvPr/>
      </p:nvGrpSpPr>
      <p:grpSpPr>
        <a:xfrm>
          <a:off x="0" y="0"/>
          <a:ext cx="0" cy="0"/>
          <a:chOff x="0" y="0"/>
          <a:chExt cx="0" cy="0"/>
        </a:xfrm>
      </p:grpSpPr>
      <p:sp>
        <p:nvSpPr>
          <p:cNvPr id="46" name="Google Shape;46;p7"/>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47" name="Google Shape;47;p7"/>
          <p:cNvSpPr txBox="1"/>
          <p:nvPr>
            <p:ph idx="1" type="body"/>
          </p:nvPr>
        </p:nvSpPr>
        <p:spPr>
          <a:xfrm rot="5400000">
            <a:off x="2381249" y="-280987"/>
            <a:ext cx="4406900" cy="8407399"/>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48" name="Google Shape;48;p7"/>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49" name="Google Shape;49;p7"/>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50" name="Google Shape;50;p7"/>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 name="Shape 51"/>
        <p:cNvGrpSpPr/>
        <p:nvPr/>
      </p:nvGrpSpPr>
      <p:grpSpPr>
        <a:xfrm>
          <a:off x="0" y="0"/>
          <a:ext cx="0" cy="0"/>
          <a:chOff x="0" y="0"/>
          <a:chExt cx="0" cy="0"/>
        </a:xfrm>
      </p:grpSpPr>
      <p:sp>
        <p:nvSpPr>
          <p:cNvPr id="52" name="Google Shape;52;p8"/>
          <p:cNvSpPr txBox="1"/>
          <p:nvPr>
            <p:ph idx="1" type="body"/>
          </p:nvPr>
        </p:nvSpPr>
        <p:spPr>
          <a:xfrm>
            <a:off x="457200" y="1722438"/>
            <a:ext cx="4040187" cy="639762"/>
          </a:xfrm>
          <a:prstGeom prst="rect">
            <a:avLst/>
          </a:prstGeom>
          <a:noFill/>
          <a:ln>
            <a:noFill/>
          </a:ln>
        </p:spPr>
        <p:txBody>
          <a:bodyPr anchorCtr="0" anchor="b" bIns="91425" lIns="91425" spcFirstLastPara="1" rIns="91425" wrap="square" tIns="91425"/>
          <a:lstStyle>
            <a:lvl1pPr indent="-228600" lvl="0" marL="457200" marR="0" rtl="0" algn="ctr">
              <a:lnSpc>
                <a:spcPct val="100000"/>
              </a:lnSpc>
              <a:spcBef>
                <a:spcPts val="0"/>
              </a:spcBef>
              <a:spcAft>
                <a:spcPts val="0"/>
              </a:spcAft>
              <a:buClr>
                <a:schemeClr val="dk2"/>
              </a:buClr>
              <a:buSzPts val="2000"/>
              <a:buFont typeface="Source Sans Pro"/>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lnSpc>
                <a:spcPct val="100000"/>
              </a:lnSpc>
              <a:spcBef>
                <a:spcPts val="0"/>
              </a:spcBef>
              <a:spcAft>
                <a:spcPts val="0"/>
              </a:spcAft>
              <a:buClr>
                <a:schemeClr val="accent2"/>
              </a:buClr>
              <a:buSzPts val="1800"/>
              <a:buFont typeface="Source Sans Pro"/>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lnSpc>
                <a:spcPct val="100000"/>
              </a:lnSpc>
              <a:spcBef>
                <a:spcPts val="0"/>
              </a:spcBef>
              <a:spcAft>
                <a:spcPts val="0"/>
              </a:spcAft>
              <a:buClr>
                <a:schemeClr val="accent3"/>
              </a:buClr>
              <a:buSzPts val="1600"/>
              <a:buFont typeface="Source Sans Pro"/>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lnSpc>
                <a:spcPct val="100000"/>
              </a:lnSpc>
              <a:spcBef>
                <a:spcPts val="0"/>
              </a:spcBef>
              <a:spcAft>
                <a:spcPts val="0"/>
              </a:spcAft>
              <a:buClr>
                <a:schemeClr val="accent4"/>
              </a:buClr>
              <a:buSzPts val="1400"/>
              <a:buFont typeface="Source Sans Pro"/>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lnSpc>
                <a:spcPct val="100000"/>
              </a:lnSpc>
              <a:spcBef>
                <a:spcPts val="0"/>
              </a:spcBef>
              <a:spcAft>
                <a:spcPts val="0"/>
              </a:spcAft>
              <a:buClr>
                <a:schemeClr val="accent6"/>
              </a:buClr>
              <a:buSzPts val="1300"/>
              <a:buFont typeface="Source Sans Pro"/>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lnSpc>
                <a:spcPct val="100000"/>
              </a:lnSpc>
              <a:spcBef>
                <a:spcPts val="0"/>
              </a:spcBef>
              <a:spcAft>
                <a:spcPts val="0"/>
              </a:spcAft>
              <a:buClr>
                <a:schemeClr val="accent1"/>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lnSpc>
                <a:spcPct val="100000"/>
              </a:lnSpc>
              <a:spcBef>
                <a:spcPts val="0"/>
              </a:spcBef>
              <a:spcAft>
                <a:spcPts val="0"/>
              </a:spcAft>
              <a:buClr>
                <a:schemeClr val="accent2"/>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lnSpc>
                <a:spcPct val="100000"/>
              </a:lnSpc>
              <a:spcBef>
                <a:spcPts val="0"/>
              </a:spcBef>
              <a:spcAft>
                <a:spcPts val="0"/>
              </a:spcAft>
              <a:buClr>
                <a:schemeClr val="accent3"/>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lnSpc>
                <a:spcPct val="100000"/>
              </a:lnSpc>
              <a:spcBef>
                <a:spcPts val="0"/>
              </a:spcBef>
              <a:spcAft>
                <a:spcPts val="0"/>
              </a:spcAft>
              <a:buClr>
                <a:schemeClr val="accent5"/>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9pPr>
          </a:lstStyle>
          <a:p/>
        </p:txBody>
      </p:sp>
      <p:sp>
        <p:nvSpPr>
          <p:cNvPr id="53" name="Google Shape;53;p8"/>
          <p:cNvSpPr txBox="1"/>
          <p:nvPr>
            <p:ph idx="2" type="body"/>
          </p:nvPr>
        </p:nvSpPr>
        <p:spPr>
          <a:xfrm>
            <a:off x="457200" y="2438399"/>
            <a:ext cx="4040187" cy="3687763"/>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lnSpc>
                <a:spcPct val="100000"/>
              </a:lnSpc>
              <a:spcBef>
                <a:spcPts val="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100000"/>
              </a:lnSpc>
              <a:spcBef>
                <a:spcPts val="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lnSpc>
                <a:spcPct val="100000"/>
              </a:lnSpc>
              <a:spcBef>
                <a:spcPts val="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lnSpc>
                <a:spcPct val="100000"/>
              </a:lnSpc>
              <a:spcBef>
                <a:spcPts val="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100000"/>
              </a:lnSpc>
              <a:spcBef>
                <a:spcPts val="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lnSpc>
                <a:spcPct val="100000"/>
              </a:lnSpc>
              <a:spcBef>
                <a:spcPts val="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lnSpc>
                <a:spcPct val="100000"/>
              </a:lnSpc>
              <a:spcBef>
                <a:spcPts val="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lnSpc>
                <a:spcPct val="100000"/>
              </a:lnSpc>
              <a:spcBef>
                <a:spcPts val="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54" name="Google Shape;54;p8"/>
          <p:cNvSpPr txBox="1"/>
          <p:nvPr>
            <p:ph idx="3" type="body"/>
          </p:nvPr>
        </p:nvSpPr>
        <p:spPr>
          <a:xfrm>
            <a:off x="4645025" y="1722438"/>
            <a:ext cx="4041774" cy="639762"/>
          </a:xfrm>
          <a:prstGeom prst="rect">
            <a:avLst/>
          </a:prstGeom>
          <a:noFill/>
          <a:ln>
            <a:noFill/>
          </a:ln>
        </p:spPr>
        <p:txBody>
          <a:bodyPr anchorCtr="0" anchor="b" bIns="91425" lIns="91425" spcFirstLastPara="1" rIns="91425" wrap="square" tIns="91425"/>
          <a:lstStyle>
            <a:lvl1pPr indent="-228600" lvl="0" marL="457200" marR="0" rtl="0" algn="ctr">
              <a:lnSpc>
                <a:spcPct val="100000"/>
              </a:lnSpc>
              <a:spcBef>
                <a:spcPts val="0"/>
              </a:spcBef>
              <a:spcAft>
                <a:spcPts val="0"/>
              </a:spcAft>
              <a:buClr>
                <a:schemeClr val="dk2"/>
              </a:buClr>
              <a:buSzPts val="2000"/>
              <a:buFont typeface="Source Sans Pro"/>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lnSpc>
                <a:spcPct val="100000"/>
              </a:lnSpc>
              <a:spcBef>
                <a:spcPts val="0"/>
              </a:spcBef>
              <a:spcAft>
                <a:spcPts val="0"/>
              </a:spcAft>
              <a:buClr>
                <a:schemeClr val="accent2"/>
              </a:buClr>
              <a:buSzPts val="1800"/>
              <a:buFont typeface="Source Sans Pro"/>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lnSpc>
                <a:spcPct val="100000"/>
              </a:lnSpc>
              <a:spcBef>
                <a:spcPts val="0"/>
              </a:spcBef>
              <a:spcAft>
                <a:spcPts val="0"/>
              </a:spcAft>
              <a:buClr>
                <a:schemeClr val="accent3"/>
              </a:buClr>
              <a:buSzPts val="1600"/>
              <a:buFont typeface="Source Sans Pro"/>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lnSpc>
                <a:spcPct val="100000"/>
              </a:lnSpc>
              <a:spcBef>
                <a:spcPts val="0"/>
              </a:spcBef>
              <a:spcAft>
                <a:spcPts val="0"/>
              </a:spcAft>
              <a:buClr>
                <a:schemeClr val="accent4"/>
              </a:buClr>
              <a:buSzPts val="1400"/>
              <a:buFont typeface="Source Sans Pro"/>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lnSpc>
                <a:spcPct val="100000"/>
              </a:lnSpc>
              <a:spcBef>
                <a:spcPts val="0"/>
              </a:spcBef>
              <a:spcAft>
                <a:spcPts val="0"/>
              </a:spcAft>
              <a:buClr>
                <a:schemeClr val="accent6"/>
              </a:buClr>
              <a:buSzPts val="1300"/>
              <a:buFont typeface="Source Sans Pro"/>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lnSpc>
                <a:spcPct val="100000"/>
              </a:lnSpc>
              <a:spcBef>
                <a:spcPts val="0"/>
              </a:spcBef>
              <a:spcAft>
                <a:spcPts val="0"/>
              </a:spcAft>
              <a:buClr>
                <a:schemeClr val="accent1"/>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lnSpc>
                <a:spcPct val="100000"/>
              </a:lnSpc>
              <a:spcBef>
                <a:spcPts val="0"/>
              </a:spcBef>
              <a:spcAft>
                <a:spcPts val="0"/>
              </a:spcAft>
              <a:buClr>
                <a:schemeClr val="accent2"/>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lnSpc>
                <a:spcPct val="100000"/>
              </a:lnSpc>
              <a:spcBef>
                <a:spcPts val="0"/>
              </a:spcBef>
              <a:spcAft>
                <a:spcPts val="0"/>
              </a:spcAft>
              <a:buClr>
                <a:schemeClr val="accent3"/>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lnSpc>
                <a:spcPct val="100000"/>
              </a:lnSpc>
              <a:spcBef>
                <a:spcPts val="0"/>
              </a:spcBef>
              <a:spcAft>
                <a:spcPts val="0"/>
              </a:spcAft>
              <a:buClr>
                <a:schemeClr val="accent5"/>
              </a:buClr>
              <a:buSzPts val="1200"/>
              <a:buFont typeface="Source Sans Pro"/>
              <a:buNone/>
              <a:defRPr b="1" i="0" sz="1600" u="none" cap="none" strike="noStrike">
                <a:solidFill>
                  <a:schemeClr val="dk2"/>
                </a:solidFill>
                <a:latin typeface="Source Sans Pro"/>
                <a:ea typeface="Source Sans Pro"/>
                <a:cs typeface="Source Sans Pro"/>
                <a:sym typeface="Source Sans Pro"/>
              </a:defRPr>
            </a:lvl9pPr>
          </a:lstStyle>
          <a:p/>
        </p:txBody>
      </p:sp>
      <p:sp>
        <p:nvSpPr>
          <p:cNvPr id="55" name="Google Shape;55;p8"/>
          <p:cNvSpPr txBox="1"/>
          <p:nvPr>
            <p:ph idx="4" type="body"/>
          </p:nvPr>
        </p:nvSpPr>
        <p:spPr>
          <a:xfrm>
            <a:off x="4645025" y="2438399"/>
            <a:ext cx="4041774" cy="3687763"/>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lnSpc>
                <a:spcPct val="100000"/>
              </a:lnSpc>
              <a:spcBef>
                <a:spcPts val="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100000"/>
              </a:lnSpc>
              <a:spcBef>
                <a:spcPts val="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lnSpc>
                <a:spcPct val="100000"/>
              </a:lnSpc>
              <a:spcBef>
                <a:spcPts val="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lnSpc>
                <a:spcPct val="100000"/>
              </a:lnSpc>
              <a:spcBef>
                <a:spcPts val="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100000"/>
              </a:lnSpc>
              <a:spcBef>
                <a:spcPts val="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lnSpc>
                <a:spcPct val="100000"/>
              </a:lnSpc>
              <a:spcBef>
                <a:spcPts val="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lnSpc>
                <a:spcPct val="100000"/>
              </a:lnSpc>
              <a:spcBef>
                <a:spcPts val="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lnSpc>
                <a:spcPct val="100000"/>
              </a:lnSpc>
              <a:spcBef>
                <a:spcPts val="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56" name="Google Shape;56;p8"/>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57" name="Google Shape;57;p8"/>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58" name="Google Shape;58;p8"/>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59" name="Google Shape;59;p8"/>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68" name="Shape 68"/>
        <p:cNvGrpSpPr/>
        <p:nvPr/>
      </p:nvGrpSpPr>
      <p:grpSpPr>
        <a:xfrm>
          <a:off x="0" y="0"/>
          <a:ext cx="0" cy="0"/>
          <a:chOff x="0" y="0"/>
          <a:chExt cx="0" cy="0"/>
        </a:xfrm>
      </p:grpSpPr>
      <p:sp>
        <p:nvSpPr>
          <p:cNvPr id="69" name="Google Shape;69;p10"/>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70" name="Google Shape;70;p10"/>
          <p:cNvSpPr txBox="1"/>
          <p:nvPr>
            <p:ph idx="1" type="body"/>
          </p:nvPr>
        </p:nvSpPr>
        <p:spPr>
          <a:xfrm>
            <a:off x="457200" y="1600200"/>
            <a:ext cx="4038599" cy="4530724"/>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71" name="Google Shape;71;p10"/>
          <p:cNvSpPr txBox="1"/>
          <p:nvPr>
            <p:ph idx="2" type="body"/>
          </p:nvPr>
        </p:nvSpPr>
        <p:spPr>
          <a:xfrm>
            <a:off x="4648200" y="1600200"/>
            <a:ext cx="4038599" cy="4530724"/>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72" name="Google Shape;72;p10"/>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73" name="Google Shape;73;p10"/>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74" name="Google Shape;74;p10"/>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7010400" y="152400"/>
            <a:ext cx="1981199" cy="65563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7" name="Google Shape;7;p1"/>
          <p:cNvSpPr txBox="1"/>
          <p:nvPr/>
        </p:nvSpPr>
        <p:spPr>
          <a:xfrm>
            <a:off x="152400" y="153986"/>
            <a:ext cx="6705599" cy="6553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8" name="Google Shape;8;p1"/>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9" name="Google Shape;9;p1"/>
          <p:cNvSpPr txBox="1"/>
          <p:nvPr>
            <p:ph idx="1" type="body"/>
          </p:nvPr>
        </p:nvSpPr>
        <p:spPr>
          <a:xfrm>
            <a:off x="381000" y="1719261"/>
            <a:ext cx="8407399" cy="44069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10" name="Google Shape;10;p1"/>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11" name="Google Shape;11;p1"/>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1pPr>
            <a:lvl2pPr indent="0" lvl="1"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2pPr>
            <a:lvl3pPr indent="0" lvl="2"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3pPr>
            <a:lvl4pPr indent="0" lvl="3"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4pPr>
            <a:lvl5pPr indent="0" lvl="4"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5pPr>
            <a:lvl6pPr indent="0" lvl="5"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6pPr>
            <a:lvl7pPr indent="0" lvl="6"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7pPr>
            <a:lvl8pPr indent="0" lvl="7"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8pPr>
            <a:lvl9pPr indent="0" lvl="8" marL="0" marR="0" rtl="0" algn="ctr">
              <a:lnSpc>
                <a:spcPct val="100000"/>
              </a:lnSpc>
              <a:spcBef>
                <a:spcPts val="0"/>
              </a:spcBef>
              <a:spcAft>
                <a:spcPts val="0"/>
              </a:spcAft>
              <a:buClr>
                <a:srgbClr val="FFFFFF"/>
              </a:buClr>
              <a:buFont typeface="Tahoma"/>
              <a:buNone/>
              <a:defRPr b="0" i="0" sz="1100" u="none" cap="none" strike="noStrike">
                <a:solidFill>
                  <a:srgbClr val="FFFFFF"/>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
        <p:nvSpPr>
          <p:cNvPr id="12" name="Google Shape;12;p1"/>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nvSpPr>
        <p:spPr>
          <a:xfrm>
            <a:off x="152400" y="1635125"/>
            <a:ext cx="8831261" cy="50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1" name="Google Shape;21;p3"/>
          <p:cNvSpPr txBox="1"/>
          <p:nvPr/>
        </p:nvSpPr>
        <p:spPr>
          <a:xfrm>
            <a:off x="152400" y="152400"/>
            <a:ext cx="8813800" cy="134619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2" name="Google Shape;22;p3"/>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23" name="Google Shape;23;p3"/>
          <p:cNvSpPr txBox="1"/>
          <p:nvPr>
            <p:ph idx="1" type="body"/>
          </p:nvPr>
        </p:nvSpPr>
        <p:spPr>
          <a:xfrm>
            <a:off x="381000" y="1719261"/>
            <a:ext cx="8407399" cy="44069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24" name="Google Shape;24;p3"/>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25" name="Google Shape;25;p3"/>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26" name="Google Shape;26;p3"/>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 name="Shape 60"/>
        <p:cNvGrpSpPr/>
        <p:nvPr/>
      </p:nvGrpSpPr>
      <p:grpSpPr>
        <a:xfrm>
          <a:off x="0" y="0"/>
          <a:ext cx="0" cy="0"/>
          <a:chOff x="0" y="0"/>
          <a:chExt cx="0" cy="0"/>
        </a:xfrm>
      </p:grpSpPr>
      <p:sp>
        <p:nvSpPr>
          <p:cNvPr id="61" name="Google Shape;61;p9"/>
          <p:cNvSpPr txBox="1"/>
          <p:nvPr/>
        </p:nvSpPr>
        <p:spPr>
          <a:xfrm>
            <a:off x="152400" y="1635125"/>
            <a:ext cx="8831261" cy="50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62" name="Google Shape;62;p9"/>
          <p:cNvSpPr txBox="1"/>
          <p:nvPr/>
        </p:nvSpPr>
        <p:spPr>
          <a:xfrm>
            <a:off x="152400" y="152400"/>
            <a:ext cx="8813800" cy="134619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63" name="Google Shape;63;p9"/>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1"/>
              </a:buClr>
              <a:buSzPts val="1400"/>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marL="0" marR="0" rtl="0" algn="l">
              <a:spcBef>
                <a:spcPts val="0"/>
              </a:spcBef>
              <a:spcAft>
                <a:spcPts val="0"/>
              </a:spcAft>
              <a:buSzPts val="1400"/>
              <a:buNone/>
              <a:defRPr sz="1800"/>
            </a:lvl2pPr>
            <a:lvl3pPr indent="0" lvl="2" marL="0" marR="0" rtl="0" algn="l">
              <a:spcBef>
                <a:spcPts val="0"/>
              </a:spcBef>
              <a:spcAft>
                <a:spcPts val="0"/>
              </a:spcAft>
              <a:buSzPts val="1400"/>
              <a:buNone/>
              <a:defRPr sz="1800"/>
            </a:lvl3pPr>
            <a:lvl4pPr indent="0" lvl="3" marL="0" marR="0" rtl="0" algn="l">
              <a:spcBef>
                <a:spcPts val="0"/>
              </a:spcBef>
              <a:spcAft>
                <a:spcPts val="0"/>
              </a:spcAft>
              <a:buSzPts val="1400"/>
              <a:buNone/>
              <a:defRPr sz="1800"/>
            </a:lvl4pPr>
            <a:lvl5pPr indent="0" lvl="4" marL="0" marR="0" rtl="0" algn="l">
              <a:spcBef>
                <a:spcPts val="0"/>
              </a:spcBef>
              <a:spcAft>
                <a:spcPts val="0"/>
              </a:spcAft>
              <a:buSzPts val="1400"/>
              <a:buNone/>
              <a:defRPr sz="1800"/>
            </a:lvl5pPr>
            <a:lvl6pPr indent="0" lvl="5" marL="0" marR="0" rtl="0" algn="l">
              <a:spcBef>
                <a:spcPts val="0"/>
              </a:spcBef>
              <a:spcAft>
                <a:spcPts val="0"/>
              </a:spcAft>
              <a:buSzPts val="1400"/>
              <a:buNone/>
              <a:defRPr sz="1800"/>
            </a:lvl6pPr>
            <a:lvl7pPr indent="0" lvl="6" marL="0" marR="0" rtl="0" algn="l">
              <a:spcBef>
                <a:spcPts val="0"/>
              </a:spcBef>
              <a:spcAft>
                <a:spcPts val="0"/>
              </a:spcAft>
              <a:buSzPts val="1400"/>
              <a:buNone/>
              <a:defRPr sz="1800"/>
            </a:lvl7pPr>
            <a:lvl8pPr indent="0" lvl="7" marL="0" marR="0" rtl="0" algn="l">
              <a:spcBef>
                <a:spcPts val="0"/>
              </a:spcBef>
              <a:spcAft>
                <a:spcPts val="0"/>
              </a:spcAft>
              <a:buSzPts val="1400"/>
              <a:buNone/>
              <a:defRPr sz="1800"/>
            </a:lvl8pPr>
            <a:lvl9pPr indent="0" lvl="8" marL="0" marR="0" rtl="0" algn="l">
              <a:spcBef>
                <a:spcPts val="0"/>
              </a:spcBef>
              <a:spcAft>
                <a:spcPts val="0"/>
              </a:spcAft>
              <a:buSzPts val="1400"/>
              <a:buNone/>
              <a:defRPr sz="1800"/>
            </a:lvl9pPr>
          </a:lstStyle>
          <a:p/>
        </p:txBody>
      </p:sp>
      <p:sp>
        <p:nvSpPr>
          <p:cNvPr id="64" name="Google Shape;64;p9"/>
          <p:cNvSpPr txBox="1"/>
          <p:nvPr>
            <p:ph idx="1" type="body"/>
          </p:nvPr>
        </p:nvSpPr>
        <p:spPr>
          <a:xfrm>
            <a:off x="381000" y="1719261"/>
            <a:ext cx="8407399" cy="44069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65" name="Google Shape;65;p9"/>
          <p:cNvSpPr txBox="1"/>
          <p:nvPr>
            <p:ph idx="10" type="dt"/>
          </p:nvPr>
        </p:nvSpPr>
        <p:spPr>
          <a:xfrm>
            <a:off x="371475" y="6356350"/>
            <a:ext cx="21335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66" name="Google Shape;66;p9"/>
          <p:cNvSpPr txBox="1"/>
          <p:nvPr>
            <p:ph idx="11" type="ftr"/>
          </p:nvPr>
        </p:nvSpPr>
        <p:spPr>
          <a:xfrm>
            <a:off x="3048000" y="6356350"/>
            <a:ext cx="3352799" cy="274636"/>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Clr>
                <a:schemeClr val="dk1"/>
              </a:buClr>
              <a:buSzPts val="1400"/>
              <a:buFont typeface="Tahoma"/>
              <a:buNone/>
              <a:defRPr b="0" i="0" sz="1800" u="none" cap="none" strike="noStrike">
                <a:solidFill>
                  <a:schemeClr val="dk1"/>
                </a:solidFill>
                <a:latin typeface="Tahoma"/>
                <a:ea typeface="Tahoma"/>
                <a:cs typeface="Tahoma"/>
                <a:sym typeface="Tahoma"/>
              </a:defRPr>
            </a:lvl9pPr>
          </a:lstStyle>
          <a:p/>
        </p:txBody>
      </p:sp>
      <p:sp>
        <p:nvSpPr>
          <p:cNvPr id="67" name="Google Shape;67;p9"/>
          <p:cNvSpPr txBox="1"/>
          <p:nvPr>
            <p:ph idx="12" type="sldNum"/>
          </p:nvPr>
        </p:nvSpPr>
        <p:spPr>
          <a:xfrm>
            <a:off x="8234361" y="6354762"/>
            <a:ext cx="582612" cy="274636"/>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1pPr>
            <a:lvl2pPr indent="0" lvl="1"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2pPr>
            <a:lvl3pPr indent="0" lvl="2"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3pPr>
            <a:lvl4pPr indent="0" lvl="3"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4pPr>
            <a:lvl5pPr indent="0" lvl="4"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5pPr>
            <a:lvl6pPr indent="0" lvl="5"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6pPr>
            <a:lvl7pPr indent="0" lvl="6"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7pPr>
            <a:lvl8pPr indent="0" lvl="7"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8pPr>
            <a:lvl9pPr indent="0" lvl="8" marL="0" marR="0" rtl="0" algn="ctr">
              <a:lnSpc>
                <a:spcPct val="100000"/>
              </a:lnSpc>
              <a:spcBef>
                <a:spcPts val="0"/>
              </a:spcBef>
              <a:spcAft>
                <a:spcPts val="0"/>
              </a:spcAft>
              <a:buClr>
                <a:schemeClr val="dk2"/>
              </a:buClr>
              <a:buFont typeface="Tahoma"/>
              <a:buNone/>
              <a:defRPr b="0" i="0" sz="1100" u="none" cap="none" strike="noStrike">
                <a:solidFill>
                  <a:schemeClr val="dk2"/>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1"/>
          <p:cNvSpPr txBox="1"/>
          <p:nvPr>
            <p:ph idx="1" type="subTitle"/>
          </p:nvPr>
        </p:nvSpPr>
        <p:spPr>
          <a:xfrm>
            <a:off x="7010400" y="2052636"/>
            <a:ext cx="1981199"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Font typeface="Noto Sans Symbols"/>
              <a:buNone/>
            </a:pPr>
            <a:r>
              <a:rPr b="0" i="0" lang="en-US" sz="1900" u="none" cap="none" strike="noStrike">
                <a:solidFill>
                  <a:srgbClr val="FFFFFF"/>
                </a:solidFill>
                <a:latin typeface="Source Sans Pro"/>
                <a:ea typeface="Source Sans Pro"/>
                <a:cs typeface="Source Sans Pro"/>
                <a:sym typeface="Source Sans Pro"/>
              </a:rPr>
              <a:t> </a:t>
            </a:r>
            <a:endParaRPr/>
          </a:p>
        </p:txBody>
      </p:sp>
      <p:sp>
        <p:nvSpPr>
          <p:cNvPr id="80" name="Google Shape;80;p11"/>
          <p:cNvSpPr txBox="1"/>
          <p:nvPr>
            <p:ph type="title"/>
          </p:nvPr>
        </p:nvSpPr>
        <p:spPr>
          <a:xfrm>
            <a:off x="457200" y="2052636"/>
            <a:ext cx="6324600" cy="1828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Font typeface="Cambria"/>
              <a:buNone/>
            </a:pPr>
            <a:r>
              <a:rPr b="0" i="0" lang="en-US" sz="7000" u="none" cap="none" strike="noStrike">
                <a:solidFill>
                  <a:schemeClr val="lt1"/>
                </a:solidFill>
                <a:latin typeface="Cambria"/>
                <a:ea typeface="Cambria"/>
                <a:cs typeface="Cambria"/>
                <a:sym typeface="Cambria"/>
              </a:rPr>
              <a:t>PRETÉRITO CONTRA  IMPERFECTO</a:t>
            </a:r>
            <a:endParaRPr b="0" i="0" sz="7000" u="none" cap="none" strike="noStrike">
              <a:solidFill>
                <a:schemeClr val="lt1"/>
              </a:solidFill>
              <a:latin typeface="Cambria"/>
              <a:ea typeface="Cambria"/>
              <a:cs typeface="Cambria"/>
              <a:sym typeface="Cambria"/>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0"/>
          <p:cNvSpPr txBox="1"/>
          <p:nvPr>
            <p:ph idx="1" type="body"/>
          </p:nvPr>
        </p:nvSpPr>
        <p:spPr>
          <a:xfrm>
            <a:off x="457200" y="1600200"/>
            <a:ext cx="8686800" cy="4530724"/>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800"/>
              <a:buFont typeface="Noto Sans Symbols"/>
              <a:buChar char="◼"/>
            </a:pPr>
            <a:r>
              <a:rPr b="1" i="0" lang="en-US" sz="48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dk2"/>
                </a:solidFill>
                <a:latin typeface="Cambria"/>
                <a:ea typeface="Cambria"/>
                <a:cs typeface="Cambria"/>
                <a:sym typeface="Cambria"/>
              </a:rPr>
              <a:t>Primero </a:t>
            </a:r>
            <a:r>
              <a:rPr b="0" i="0" lang="en-US" sz="4000" u="none" cap="none" strike="noStrike">
                <a:solidFill>
                  <a:srgbClr val="FFFF00"/>
                </a:solidFill>
                <a:latin typeface="Cambria"/>
                <a:ea typeface="Cambria"/>
                <a:cs typeface="Cambria"/>
                <a:sym typeface="Cambria"/>
              </a:rPr>
              <a:t>me</a:t>
            </a:r>
            <a:r>
              <a:rPr b="0" i="0" lang="en-US" sz="4000" u="none" cap="none" strike="noStrike">
                <a:solidFill>
                  <a:schemeClr val="dk2"/>
                </a:solidFill>
                <a:latin typeface="Cambria"/>
                <a:ea typeface="Cambria"/>
                <a:cs typeface="Cambria"/>
                <a:sym typeface="Cambria"/>
              </a:rPr>
              <a:t> </a:t>
            </a:r>
            <a:r>
              <a:rPr b="0" i="0" lang="en-US" sz="4000" u="none" cap="none" strike="noStrike">
                <a:solidFill>
                  <a:srgbClr val="FFFF00"/>
                </a:solidFill>
                <a:latin typeface="Cambria"/>
                <a:ea typeface="Cambria"/>
                <a:cs typeface="Cambria"/>
                <a:sym typeface="Cambria"/>
              </a:rPr>
              <a:t>desperté</a:t>
            </a:r>
            <a:r>
              <a:rPr b="0" i="0" lang="en-US" sz="4000" u="none" cap="none" strike="noStrike">
                <a:solidFill>
                  <a:schemeClr val="dk2"/>
                </a:solidFill>
                <a:latin typeface="Cambria"/>
                <a:ea typeface="Cambria"/>
                <a:cs typeface="Cambria"/>
                <a:sym typeface="Cambria"/>
              </a:rPr>
              <a:t> y entonces </a:t>
            </a:r>
            <a:r>
              <a:rPr b="0" i="0" lang="en-US" sz="4000" u="none" cap="none" strike="noStrike">
                <a:solidFill>
                  <a:srgbClr val="FFFF00"/>
                </a:solidFill>
                <a:latin typeface="Cambria"/>
                <a:ea typeface="Cambria"/>
                <a:cs typeface="Cambria"/>
                <a:sym typeface="Cambria"/>
              </a:rPr>
              <a:t>me</a:t>
            </a:r>
            <a:r>
              <a:rPr b="0" i="0" lang="en-US" sz="4000" u="none" cap="none" strike="noStrike">
                <a:solidFill>
                  <a:schemeClr val="dk2"/>
                </a:solidFill>
                <a:latin typeface="Cambria"/>
                <a:ea typeface="Cambria"/>
                <a:cs typeface="Cambria"/>
                <a:sym typeface="Cambria"/>
              </a:rPr>
              <a:t> </a:t>
            </a:r>
            <a:r>
              <a:rPr b="0" i="0" lang="en-US" sz="4000" u="none" cap="none" strike="noStrike">
                <a:solidFill>
                  <a:srgbClr val="FFFF00"/>
                </a:solidFill>
                <a:latin typeface="Cambria"/>
                <a:ea typeface="Cambria"/>
                <a:cs typeface="Cambria"/>
                <a:sym typeface="Cambria"/>
              </a:rPr>
              <a:t>duché</a:t>
            </a:r>
            <a:r>
              <a:rPr b="0" i="0" lang="en-US" sz="4000" u="none" cap="none" strike="noStrike">
                <a:solidFill>
                  <a:schemeClr val="dk2"/>
                </a:solidFill>
                <a:latin typeface="Cambria"/>
                <a:ea typeface="Cambria"/>
                <a:cs typeface="Cambria"/>
                <a:sym typeface="Cambria"/>
              </a:rPr>
              <a:t>. </a:t>
            </a:r>
            <a:r>
              <a:rPr b="0" i="1" lang="en-US" sz="1800" u="none" cap="none" strike="noStrike">
                <a:solidFill>
                  <a:schemeClr val="dk2"/>
                </a:solidFill>
                <a:latin typeface="Cambria"/>
                <a:ea typeface="Cambria"/>
                <a:cs typeface="Cambria"/>
                <a:sym typeface="Cambria"/>
              </a:rPr>
              <a:t>(First I woke up and then I showered.)</a:t>
            </a:r>
            <a:endParaRPr/>
          </a:p>
          <a:p>
            <a:pPr indent="-192087" lvl="1" marL="54768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dk2"/>
                </a:solidFill>
                <a:latin typeface="Cambria"/>
                <a:ea typeface="Cambria"/>
                <a:cs typeface="Cambria"/>
                <a:sym typeface="Cambria"/>
              </a:rPr>
              <a:t>Luego, el príncipe y la princesa   </a:t>
            </a:r>
            <a:r>
              <a:rPr b="0" i="0" lang="en-US" sz="4000" u="none" cap="none" strike="noStrike">
                <a:solidFill>
                  <a:srgbClr val="FFFF00"/>
                </a:solidFill>
                <a:latin typeface="Cambria"/>
                <a:ea typeface="Cambria"/>
                <a:cs typeface="Cambria"/>
                <a:sym typeface="Cambria"/>
              </a:rPr>
              <a:t>se casaron</a:t>
            </a:r>
            <a:r>
              <a:rPr b="0" i="0" lang="en-US" sz="4000" u="none" cap="none" strike="noStrike">
                <a:solidFill>
                  <a:schemeClr val="dk2"/>
                </a:solidFill>
                <a:latin typeface="Cambria"/>
                <a:ea typeface="Cambria"/>
                <a:cs typeface="Cambria"/>
                <a:sym typeface="Cambria"/>
              </a:rPr>
              <a:t>.</a:t>
            </a:r>
            <a:r>
              <a:rPr b="0" i="0" lang="en-US" sz="4000" u="none" cap="none" strike="noStrike">
                <a:solidFill>
                  <a:srgbClr val="FFFF00"/>
                </a:solidFill>
                <a:latin typeface="Cambria"/>
                <a:ea typeface="Cambria"/>
                <a:cs typeface="Cambria"/>
                <a:sym typeface="Cambria"/>
              </a:rPr>
              <a:t> </a:t>
            </a:r>
            <a:r>
              <a:rPr b="0" i="1" lang="en-US" sz="1800" u="none" cap="none" strike="noStrike">
                <a:solidFill>
                  <a:schemeClr val="dk2"/>
                </a:solidFill>
                <a:latin typeface="Cambria"/>
                <a:ea typeface="Cambria"/>
                <a:cs typeface="Cambria"/>
                <a:sym typeface="Cambria"/>
              </a:rPr>
              <a:t>(Later, the prince and princess got married.)</a:t>
            </a:r>
            <a:endParaRPr b="0" i="1" sz="1800" u="none" cap="none" strike="noStrike">
              <a:solidFill>
                <a:schemeClr val="dk2"/>
              </a:solidFill>
              <a:latin typeface="Cambria"/>
              <a:ea typeface="Cambria"/>
              <a:cs typeface="Cambria"/>
              <a:sym typeface="Cambria"/>
            </a:endParaRPr>
          </a:p>
          <a:p>
            <a:pPr indent="-158750" lvl="0" marL="273050" marR="0" rtl="0" algn="l">
              <a:lnSpc>
                <a:spcPct val="100000"/>
              </a:lnSpc>
              <a:spcBef>
                <a:spcPts val="800"/>
              </a:spcBef>
              <a:spcAft>
                <a:spcPts val="0"/>
              </a:spcAft>
              <a:buClr>
                <a:schemeClr val="accent1"/>
              </a:buClr>
              <a:buSzPts val="3600"/>
              <a:buFont typeface="Cambria"/>
              <a:buChar char="◼"/>
            </a:pPr>
            <a:r>
              <a:t/>
            </a:r>
            <a:endParaRPr i="1" sz="3600">
              <a:latin typeface="Cambria"/>
              <a:ea typeface="Cambria"/>
              <a:cs typeface="Cambria"/>
              <a:sym typeface="Cambria"/>
            </a:endParaRPr>
          </a:p>
        </p:txBody>
      </p:sp>
      <p:sp>
        <p:nvSpPr>
          <p:cNvPr id="155" name="Google Shape;155;p20"/>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4400" u="none" cap="none" strike="noStrike">
                <a:solidFill>
                  <a:srgbClr val="FFFF00"/>
                </a:solidFill>
                <a:latin typeface="Cambria"/>
                <a:ea typeface="Cambria"/>
                <a:cs typeface="Cambria"/>
                <a:sym typeface="Cambria"/>
              </a:rPr>
              <a:t>T</a:t>
            </a:r>
            <a:r>
              <a:rPr b="0" i="0" lang="en-US" sz="4400" u="none" cap="none" strike="noStrike">
                <a:solidFill>
                  <a:schemeClr val="lt1"/>
                </a:solidFill>
                <a:latin typeface="Cambria"/>
                <a:ea typeface="Cambria"/>
                <a:cs typeface="Cambria"/>
                <a:sym typeface="Cambria"/>
              </a:rPr>
              <a:t>RANSITIONS (FIRST, THEN)</a:t>
            </a:r>
            <a:endParaRPr/>
          </a:p>
        </p:txBody>
      </p:sp>
      <p:sp>
        <p:nvSpPr>
          <p:cNvPr id="156" name="Google Shape;156;p20"/>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157" name="Google Shape;157;p20"/>
          <p:cNvSpPr txBox="1"/>
          <p:nvPr/>
        </p:nvSpPr>
        <p:spPr>
          <a:xfrm>
            <a:off x="152400" y="3657600"/>
            <a:ext cx="838199" cy="36623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L</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T</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S</a:t>
            </a:r>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Cambria"/>
              <a:ea typeface="Cambria"/>
              <a:cs typeface="Cambria"/>
              <a:sym typeface="Cambria"/>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1"/>
          <p:cNvSpPr txBox="1"/>
          <p:nvPr>
            <p:ph idx="1" type="body"/>
          </p:nvPr>
        </p:nvSpPr>
        <p:spPr>
          <a:xfrm>
            <a:off x="457200" y="1600200"/>
            <a:ext cx="8686800" cy="4530724"/>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800"/>
              <a:buFont typeface="Noto Sans Symbols"/>
              <a:buChar char="◼"/>
            </a:pPr>
            <a:r>
              <a:rPr b="1" i="0" lang="en-US" sz="48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dk2"/>
                </a:solidFill>
                <a:latin typeface="Cambria"/>
                <a:ea typeface="Cambria"/>
                <a:cs typeface="Cambria"/>
                <a:sym typeface="Cambria"/>
              </a:rPr>
              <a:t>Sara </a:t>
            </a:r>
            <a:r>
              <a:rPr b="0" i="0" lang="en-US" sz="4000" u="none" cap="none" strike="noStrike">
                <a:solidFill>
                  <a:srgbClr val="FFFF00"/>
                </a:solidFill>
                <a:latin typeface="Cambria"/>
                <a:ea typeface="Cambria"/>
                <a:cs typeface="Cambria"/>
                <a:sym typeface="Cambria"/>
              </a:rPr>
              <a:t>cenó</a:t>
            </a:r>
            <a:r>
              <a:rPr b="0" i="0" lang="en-US" sz="4000" u="none" cap="none" strike="noStrike">
                <a:solidFill>
                  <a:schemeClr val="dk2"/>
                </a:solidFill>
                <a:latin typeface="Cambria"/>
                <a:ea typeface="Cambria"/>
                <a:cs typeface="Cambria"/>
                <a:sym typeface="Cambria"/>
              </a:rPr>
              <a:t>, </a:t>
            </a:r>
            <a:r>
              <a:rPr b="0" i="0" lang="en-US" sz="4000" u="none" cap="none" strike="noStrike">
                <a:solidFill>
                  <a:srgbClr val="FFFF00"/>
                </a:solidFill>
                <a:latin typeface="Cambria"/>
                <a:ea typeface="Cambria"/>
                <a:cs typeface="Cambria"/>
                <a:sym typeface="Cambria"/>
              </a:rPr>
              <a:t>hizo </a:t>
            </a:r>
            <a:r>
              <a:rPr b="0" i="0" lang="en-US" sz="4000" u="none" cap="none" strike="noStrike">
                <a:solidFill>
                  <a:schemeClr val="dk2"/>
                </a:solidFill>
                <a:latin typeface="Cambria"/>
                <a:ea typeface="Cambria"/>
                <a:cs typeface="Cambria"/>
                <a:sym typeface="Cambria"/>
              </a:rPr>
              <a:t>la tarea y </a:t>
            </a:r>
            <a:r>
              <a:rPr b="0" i="0" lang="en-US" sz="4000" u="none" cap="none" strike="noStrike">
                <a:solidFill>
                  <a:srgbClr val="FFFF00"/>
                </a:solidFill>
                <a:latin typeface="Cambria"/>
                <a:ea typeface="Cambria"/>
                <a:cs typeface="Cambria"/>
                <a:sym typeface="Cambria"/>
              </a:rPr>
              <a:t>se acostó</a:t>
            </a:r>
            <a:r>
              <a:rPr b="0" i="0" lang="en-US" sz="4000" u="none" cap="none" strike="noStrike">
                <a:solidFill>
                  <a:schemeClr val="dk2"/>
                </a:solidFill>
                <a:latin typeface="Cambria"/>
                <a:ea typeface="Cambria"/>
                <a:cs typeface="Cambria"/>
                <a:sym typeface="Cambria"/>
              </a:rPr>
              <a:t>. </a:t>
            </a:r>
            <a:r>
              <a:rPr b="0" i="1" lang="en-US" sz="1800" u="none" cap="none" strike="noStrike">
                <a:solidFill>
                  <a:schemeClr val="dk2"/>
                </a:solidFill>
                <a:latin typeface="Cambria"/>
                <a:ea typeface="Cambria"/>
                <a:cs typeface="Cambria"/>
                <a:sym typeface="Cambria"/>
              </a:rPr>
              <a:t>(Sara ate dinner, did her homework and went to bed.)</a:t>
            </a:r>
            <a:endParaRPr/>
          </a:p>
          <a:p>
            <a:pPr indent="-192087" lvl="1" marL="54768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rgbClr val="FFFF00"/>
                </a:solidFill>
                <a:latin typeface="Cambria"/>
                <a:ea typeface="Cambria"/>
                <a:cs typeface="Cambria"/>
                <a:sym typeface="Cambria"/>
              </a:rPr>
              <a:t>Fuimos</a:t>
            </a:r>
            <a:r>
              <a:rPr b="0" i="0" lang="en-US" sz="4000" u="none" cap="none" strike="noStrike">
                <a:solidFill>
                  <a:schemeClr val="dk2"/>
                </a:solidFill>
                <a:latin typeface="Cambria"/>
                <a:ea typeface="Cambria"/>
                <a:cs typeface="Cambria"/>
                <a:sym typeface="Cambria"/>
              </a:rPr>
              <a:t> de compras, </a:t>
            </a:r>
            <a:r>
              <a:rPr b="0" i="0" lang="en-US" sz="4000" u="none" cap="none" strike="noStrike">
                <a:solidFill>
                  <a:srgbClr val="FFFF00"/>
                </a:solidFill>
                <a:latin typeface="Cambria"/>
                <a:ea typeface="Cambria"/>
                <a:cs typeface="Cambria"/>
                <a:sym typeface="Cambria"/>
              </a:rPr>
              <a:t>compramos</a:t>
            </a:r>
            <a:r>
              <a:rPr b="0" i="0" lang="en-US" sz="4000" u="none" cap="none" strike="noStrike">
                <a:solidFill>
                  <a:schemeClr val="dk2"/>
                </a:solidFill>
                <a:latin typeface="Cambria"/>
                <a:ea typeface="Cambria"/>
                <a:cs typeface="Cambria"/>
                <a:sym typeface="Cambria"/>
              </a:rPr>
              <a:t> la ropa y </a:t>
            </a:r>
            <a:r>
              <a:rPr b="0" i="0" lang="en-US" sz="4000" u="none" cap="none" strike="noStrike">
                <a:solidFill>
                  <a:srgbClr val="FFFF00"/>
                </a:solidFill>
                <a:latin typeface="Cambria"/>
                <a:ea typeface="Cambria"/>
                <a:cs typeface="Cambria"/>
                <a:sym typeface="Cambria"/>
              </a:rPr>
              <a:t>regresamos </a:t>
            </a:r>
            <a:r>
              <a:rPr b="0" i="0" lang="en-US" sz="4000" u="none" cap="none" strike="noStrike">
                <a:solidFill>
                  <a:schemeClr val="dk2"/>
                </a:solidFill>
                <a:latin typeface="Cambria"/>
                <a:ea typeface="Cambria"/>
                <a:cs typeface="Cambria"/>
                <a:sym typeface="Cambria"/>
              </a:rPr>
              <a:t>a casa.</a:t>
            </a:r>
            <a:endParaRPr/>
          </a:p>
          <a:p>
            <a:pPr indent="-192087" lvl="1" marL="547687" marR="0" rtl="0" algn="l">
              <a:lnSpc>
                <a:spcPct val="100000"/>
              </a:lnSpc>
              <a:spcBef>
                <a:spcPts val="360"/>
              </a:spcBef>
              <a:spcAft>
                <a:spcPts val="0"/>
              </a:spcAft>
              <a:buClr>
                <a:schemeClr val="dk2"/>
              </a:buClr>
              <a:buFont typeface="Cambria"/>
              <a:buNone/>
            </a:pPr>
            <a:r>
              <a:rPr b="0" i="1" lang="en-US" sz="1800" u="none" cap="none" strike="noStrike">
                <a:solidFill>
                  <a:schemeClr val="dk2"/>
                </a:solidFill>
                <a:latin typeface="Cambria"/>
                <a:ea typeface="Cambria"/>
                <a:cs typeface="Cambria"/>
                <a:sym typeface="Cambria"/>
              </a:rPr>
              <a:t>   (We went shopping the day, bought clothes and went home.)</a:t>
            </a:r>
            <a:endParaRPr/>
          </a:p>
        </p:txBody>
      </p:sp>
      <p:sp>
        <p:nvSpPr>
          <p:cNvPr id="163" name="Google Shape;163;p21"/>
          <p:cNvSpPr txBox="1"/>
          <p:nvPr>
            <p:ph type="title"/>
          </p:nvPr>
        </p:nvSpPr>
        <p:spPr>
          <a:xfrm>
            <a:off x="228600" y="355600"/>
            <a:ext cx="86105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4400" u="none" cap="none" strike="noStrike">
                <a:solidFill>
                  <a:srgbClr val="FFFF00"/>
                </a:solidFill>
                <a:latin typeface="Cambria"/>
                <a:ea typeface="Cambria"/>
                <a:cs typeface="Cambria"/>
                <a:sym typeface="Cambria"/>
              </a:rPr>
              <a:t>S</a:t>
            </a:r>
            <a:r>
              <a:rPr b="0" i="0" lang="en-US" sz="4400" u="none" cap="none" strike="noStrike">
                <a:solidFill>
                  <a:schemeClr val="lt1"/>
                </a:solidFill>
                <a:latin typeface="Cambria"/>
                <a:ea typeface="Cambria"/>
                <a:cs typeface="Cambria"/>
                <a:sym typeface="Cambria"/>
              </a:rPr>
              <a:t>ERIES OF EVENTS</a:t>
            </a:r>
            <a:endParaRPr/>
          </a:p>
        </p:txBody>
      </p:sp>
      <p:sp>
        <p:nvSpPr>
          <p:cNvPr id="164" name="Google Shape;164;p21"/>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165" name="Google Shape;165;p21"/>
          <p:cNvSpPr txBox="1"/>
          <p:nvPr/>
        </p:nvSpPr>
        <p:spPr>
          <a:xfrm>
            <a:off x="152400" y="3657600"/>
            <a:ext cx="838199" cy="36623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L</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S</a:t>
            </a:r>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FFFF00"/>
              </a:solidFill>
              <a:latin typeface="Cambria"/>
              <a:ea typeface="Cambria"/>
              <a:cs typeface="Cambria"/>
              <a:sym typeface="Cambria"/>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idx="1" type="body"/>
          </p:nvPr>
        </p:nvSpPr>
        <p:spPr>
          <a:xfrm>
            <a:off x="381000" y="1719249"/>
            <a:ext cx="8407500" cy="47100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90000"/>
              </a:lnSpc>
              <a:spcBef>
                <a:spcPts val="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anoche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ayer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anteayer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un día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la semana pasada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el mes pasado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el año pasado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el </a:t>
            </a:r>
            <a:r>
              <a:rPr b="0" i="1" lang="en-US" sz="2800" u="none" cap="none" strike="noStrike">
                <a:solidFill>
                  <a:schemeClr val="dk2"/>
                </a:solidFill>
                <a:latin typeface="Cambria"/>
                <a:ea typeface="Cambria"/>
                <a:cs typeface="Cambria"/>
                <a:sym typeface="Cambria"/>
              </a:rPr>
              <a:t>lunes</a:t>
            </a:r>
            <a:r>
              <a:rPr b="0" i="0" lang="en-US" sz="2800" u="none" cap="none" strike="noStrike">
                <a:solidFill>
                  <a:schemeClr val="dk2"/>
                </a:solidFill>
                <a:latin typeface="Cambria"/>
                <a:ea typeface="Cambria"/>
                <a:cs typeface="Cambria"/>
                <a:sym typeface="Cambria"/>
              </a:rPr>
              <a:t> pasado</a:t>
            </a:r>
            <a:endParaRPr b="0" i="0" sz="2800" u="none" cap="none" strike="noStrike">
              <a:solidFill>
                <a:schemeClr val="dk2"/>
              </a:solidFill>
              <a:latin typeface="Cambria"/>
              <a:ea typeface="Cambria"/>
              <a:cs typeface="Cambria"/>
              <a:sym typeface="Cambria"/>
            </a:endParaRPr>
          </a:p>
          <a:p>
            <a:pPr indent="-234950" lvl="0" marL="273050" marR="0" rtl="0" algn="l">
              <a:lnSpc>
                <a:spcPct val="90000"/>
              </a:lnSpc>
              <a:spcBef>
                <a:spcPts val="560"/>
              </a:spcBef>
              <a:spcAft>
                <a:spcPts val="0"/>
              </a:spcAft>
              <a:buClr>
                <a:schemeClr val="accent1"/>
              </a:buClr>
              <a:buSzPts val="2800"/>
              <a:buFont typeface="Noto Sans Symbols"/>
              <a:buChar char="◼"/>
            </a:pPr>
            <a:r>
              <a:rPr lang="en-US" sz="2800">
                <a:latin typeface="Cambria"/>
                <a:ea typeface="Cambria"/>
                <a:cs typeface="Cambria"/>
                <a:sym typeface="Cambria"/>
              </a:rPr>
              <a:t>el fin de semana pasado  </a:t>
            </a:r>
            <a:r>
              <a:rPr lang="en-US" sz="2800">
                <a:solidFill>
                  <a:srgbClr val="FFFF00"/>
                </a:solidFill>
                <a:latin typeface="Cambria"/>
                <a:ea typeface="Cambria"/>
                <a:cs typeface="Cambria"/>
                <a:sym typeface="Cambria"/>
              </a:rPr>
              <a:t>last weekend</a:t>
            </a:r>
            <a:r>
              <a:rPr b="0" i="0" lang="en-US" sz="2800" u="none" cap="none" strike="noStrike">
                <a:solidFill>
                  <a:srgbClr val="FFFF00"/>
                </a:solidFill>
                <a:latin typeface="Cambria"/>
                <a:ea typeface="Cambria"/>
                <a:cs typeface="Cambria"/>
                <a:sym typeface="Cambria"/>
              </a:rPr>
              <a:t>	</a:t>
            </a:r>
            <a:r>
              <a:rPr b="0" i="0" lang="en-US" sz="2800" u="sng" cap="none" strike="noStrike">
                <a:solidFill>
                  <a:schemeClr val="dk2"/>
                </a:solidFill>
                <a:latin typeface="Cambria"/>
                <a:ea typeface="Cambria"/>
                <a:cs typeface="Cambria"/>
                <a:sym typeface="Cambria"/>
              </a:rPr>
              <a:t>				</a:t>
            </a:r>
            <a:endParaRPr/>
          </a:p>
          <a:p>
            <a:pPr indent="0" lvl="0" marL="0" marR="0" rtl="0" algn="l">
              <a:lnSpc>
                <a:spcPct val="100000"/>
              </a:lnSpc>
              <a:spcBef>
                <a:spcPts val="0"/>
              </a:spcBef>
              <a:spcAft>
                <a:spcPts val="0"/>
              </a:spcAft>
              <a:buClr>
                <a:schemeClr val="accent1"/>
              </a:buClr>
              <a:buFont typeface="Noto Sans Symbols"/>
              <a:buNone/>
            </a:pPr>
            <a:r>
              <a:t/>
            </a:r>
            <a:endParaRPr b="0" i="0" sz="2800" u="none" cap="none" strike="noStrike">
              <a:solidFill>
                <a:schemeClr val="dk2"/>
              </a:solidFill>
              <a:latin typeface="Cambria"/>
              <a:ea typeface="Cambria"/>
              <a:cs typeface="Cambria"/>
              <a:sym typeface="Cambria"/>
            </a:endParaRPr>
          </a:p>
        </p:txBody>
      </p:sp>
      <p:sp>
        <p:nvSpPr>
          <p:cNvPr id="171" name="Google Shape;171;p22"/>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000" u="none" cap="none" strike="noStrike">
                <a:solidFill>
                  <a:schemeClr val="lt1"/>
                </a:solidFill>
                <a:latin typeface="Cambria"/>
                <a:ea typeface="Cambria"/>
                <a:cs typeface="Cambria"/>
                <a:sym typeface="Cambria"/>
              </a:rPr>
              <a:t>SOME KEY TRIGGER WORDS FOR THE PRETERITE</a:t>
            </a:r>
            <a:endParaRPr/>
          </a:p>
        </p:txBody>
      </p:sp>
      <p:sp>
        <p:nvSpPr>
          <p:cNvPr id="172" name="Google Shape;172;p22"/>
          <p:cNvSpPr txBox="1"/>
          <p:nvPr/>
        </p:nvSpPr>
        <p:spPr>
          <a:xfrm>
            <a:off x="4191000" y="1600200"/>
            <a:ext cx="23622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last night</a:t>
            </a:r>
            <a:endParaRPr/>
          </a:p>
        </p:txBody>
      </p:sp>
      <p:sp>
        <p:nvSpPr>
          <p:cNvPr id="173" name="Google Shape;173;p22"/>
          <p:cNvSpPr txBox="1"/>
          <p:nvPr/>
        </p:nvSpPr>
        <p:spPr>
          <a:xfrm>
            <a:off x="4191000" y="2105025"/>
            <a:ext cx="23622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yesterday</a:t>
            </a:r>
            <a:endParaRPr/>
          </a:p>
        </p:txBody>
      </p:sp>
      <p:sp>
        <p:nvSpPr>
          <p:cNvPr id="174" name="Google Shape;174;p22"/>
          <p:cNvSpPr txBox="1"/>
          <p:nvPr/>
        </p:nvSpPr>
        <p:spPr>
          <a:xfrm>
            <a:off x="4152900" y="2624136"/>
            <a:ext cx="4267199"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day before yesterday</a:t>
            </a:r>
            <a:endParaRPr/>
          </a:p>
        </p:txBody>
      </p:sp>
      <p:sp>
        <p:nvSpPr>
          <p:cNvPr id="175" name="Google Shape;175;p22"/>
          <p:cNvSpPr txBox="1"/>
          <p:nvPr/>
        </p:nvSpPr>
        <p:spPr>
          <a:xfrm>
            <a:off x="4191000" y="3048000"/>
            <a:ext cx="23622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one day</a:t>
            </a:r>
            <a:endParaRPr/>
          </a:p>
        </p:txBody>
      </p:sp>
      <p:sp>
        <p:nvSpPr>
          <p:cNvPr id="176" name="Google Shape;176;p22"/>
          <p:cNvSpPr txBox="1"/>
          <p:nvPr/>
        </p:nvSpPr>
        <p:spPr>
          <a:xfrm>
            <a:off x="4191000" y="3527425"/>
            <a:ext cx="23622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last week</a:t>
            </a:r>
            <a:endParaRPr/>
          </a:p>
        </p:txBody>
      </p:sp>
      <p:sp>
        <p:nvSpPr>
          <p:cNvPr id="177" name="Google Shape;177;p22"/>
          <p:cNvSpPr txBox="1"/>
          <p:nvPr/>
        </p:nvSpPr>
        <p:spPr>
          <a:xfrm>
            <a:off x="4191000" y="3962400"/>
            <a:ext cx="23622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last month</a:t>
            </a:r>
            <a:endParaRPr/>
          </a:p>
        </p:txBody>
      </p:sp>
      <p:sp>
        <p:nvSpPr>
          <p:cNvPr id="178" name="Google Shape;178;p22"/>
          <p:cNvSpPr txBox="1"/>
          <p:nvPr/>
        </p:nvSpPr>
        <p:spPr>
          <a:xfrm>
            <a:off x="4191000" y="4448175"/>
            <a:ext cx="23622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last year</a:t>
            </a:r>
            <a:endParaRPr/>
          </a:p>
        </p:txBody>
      </p:sp>
      <p:sp>
        <p:nvSpPr>
          <p:cNvPr id="179" name="Google Shape;179;p22"/>
          <p:cNvSpPr txBox="1"/>
          <p:nvPr/>
        </p:nvSpPr>
        <p:spPr>
          <a:xfrm>
            <a:off x="4219575" y="4876800"/>
            <a:ext cx="5105399"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last </a:t>
            </a:r>
            <a:r>
              <a:rPr b="0" i="1" lang="en-US" sz="2800" u="none" cap="none" strike="noStrike">
                <a:solidFill>
                  <a:srgbClr val="FFFF00"/>
                </a:solidFill>
                <a:latin typeface="Cambria"/>
                <a:ea typeface="Cambria"/>
                <a:cs typeface="Cambria"/>
                <a:sym typeface="Cambria"/>
              </a:rPr>
              <a:t>(Monday, Tuesday, etc….)</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3"/>
          <p:cNvSpPr txBox="1"/>
          <p:nvPr>
            <p:ph idx="1" type="body"/>
          </p:nvPr>
        </p:nvSpPr>
        <p:spPr>
          <a:xfrm>
            <a:off x="381000" y="1719261"/>
            <a:ext cx="84073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90000"/>
              </a:lnSpc>
              <a:spcBef>
                <a:spcPts val="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luego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después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entonces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de repente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9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inmediatament</a:t>
            </a:r>
            <a:r>
              <a:rPr lang="en-US" sz="2800">
                <a:latin typeface="Cambria"/>
                <a:ea typeface="Cambria"/>
                <a:cs typeface="Cambria"/>
                <a:sym typeface="Cambria"/>
              </a:rPr>
              <a:t>e</a:t>
            </a:r>
            <a:endParaRPr sz="2800">
              <a:latin typeface="Cambria"/>
              <a:ea typeface="Cambria"/>
              <a:cs typeface="Cambria"/>
              <a:sym typeface="Cambria"/>
            </a:endParaRPr>
          </a:p>
          <a:p>
            <a:pPr indent="-234950" lvl="0" marL="273050" marR="0" rtl="0" algn="l">
              <a:lnSpc>
                <a:spcPct val="90000"/>
              </a:lnSpc>
              <a:spcBef>
                <a:spcPts val="560"/>
              </a:spcBef>
              <a:spcAft>
                <a:spcPts val="0"/>
              </a:spcAft>
              <a:buClr>
                <a:schemeClr val="accent1"/>
              </a:buClr>
              <a:buSzPts val="2800"/>
              <a:buFont typeface="Cambria"/>
              <a:buChar char="◼"/>
            </a:pPr>
            <a:r>
              <a:rPr lang="en-US" sz="2800">
                <a:latin typeface="Cambria"/>
                <a:ea typeface="Cambria"/>
                <a:cs typeface="Cambria"/>
                <a:sym typeface="Cambria"/>
              </a:rPr>
              <a:t>en seguida                        </a:t>
            </a:r>
            <a:r>
              <a:rPr lang="en-US" sz="2800">
                <a:solidFill>
                  <a:srgbClr val="FFFF00"/>
                </a:solidFill>
                <a:latin typeface="Cambria"/>
                <a:ea typeface="Cambria"/>
                <a:cs typeface="Cambria"/>
                <a:sym typeface="Cambria"/>
              </a:rPr>
              <a:t>  right away</a:t>
            </a:r>
            <a:endParaRPr sz="2800">
              <a:solidFill>
                <a:srgbClr val="FFFF00"/>
              </a:solidFill>
              <a:latin typeface="Cambria"/>
              <a:ea typeface="Cambria"/>
              <a:cs typeface="Cambria"/>
              <a:sym typeface="Cambria"/>
            </a:endParaRPr>
          </a:p>
        </p:txBody>
      </p:sp>
      <p:sp>
        <p:nvSpPr>
          <p:cNvPr id="185" name="Google Shape;185;p23"/>
          <p:cNvSpPr txBox="1"/>
          <p:nvPr>
            <p:ph type="title"/>
          </p:nvPr>
        </p:nvSpPr>
        <p:spPr>
          <a:xfrm>
            <a:off x="304800" y="355600"/>
            <a:ext cx="85343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3400" u="none" cap="none" strike="noStrike">
                <a:solidFill>
                  <a:schemeClr val="lt1"/>
                </a:solidFill>
                <a:latin typeface="Cambria"/>
                <a:ea typeface="Cambria"/>
                <a:cs typeface="Cambria"/>
                <a:sym typeface="Cambria"/>
              </a:rPr>
              <a:t>MORE TRIGGERS FOR THE PRETERITE</a:t>
            </a:r>
            <a:endParaRPr/>
          </a:p>
        </p:txBody>
      </p:sp>
      <p:sp>
        <p:nvSpPr>
          <p:cNvPr id="186" name="Google Shape;186;p23"/>
          <p:cNvSpPr txBox="1"/>
          <p:nvPr/>
        </p:nvSpPr>
        <p:spPr>
          <a:xfrm>
            <a:off x="4327525" y="1544637"/>
            <a:ext cx="2209799" cy="5794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3200" u="none" cap="none" strike="noStrike">
                <a:solidFill>
                  <a:srgbClr val="FFFF00"/>
                </a:solidFill>
                <a:latin typeface="Cambria"/>
                <a:ea typeface="Cambria"/>
                <a:cs typeface="Cambria"/>
                <a:sym typeface="Cambria"/>
              </a:rPr>
              <a:t>then</a:t>
            </a:r>
            <a:endParaRPr/>
          </a:p>
        </p:txBody>
      </p:sp>
      <p:sp>
        <p:nvSpPr>
          <p:cNvPr id="187" name="Google Shape;187;p23"/>
          <p:cNvSpPr txBox="1"/>
          <p:nvPr/>
        </p:nvSpPr>
        <p:spPr>
          <a:xfrm>
            <a:off x="4295775" y="2087561"/>
            <a:ext cx="3733800" cy="5794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3200" u="none" cap="none" strike="noStrike">
                <a:solidFill>
                  <a:srgbClr val="FFFF00"/>
                </a:solidFill>
                <a:latin typeface="Cambria"/>
                <a:ea typeface="Cambria"/>
                <a:cs typeface="Cambria"/>
                <a:sym typeface="Cambria"/>
              </a:rPr>
              <a:t>after (afterwards)</a:t>
            </a:r>
            <a:endParaRPr/>
          </a:p>
        </p:txBody>
      </p:sp>
      <p:sp>
        <p:nvSpPr>
          <p:cNvPr id="188" name="Google Shape;188;p23"/>
          <p:cNvSpPr txBox="1"/>
          <p:nvPr/>
        </p:nvSpPr>
        <p:spPr>
          <a:xfrm>
            <a:off x="4314825" y="2514600"/>
            <a:ext cx="3124199" cy="5794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3200" u="none" cap="none" strike="noStrike">
                <a:solidFill>
                  <a:srgbClr val="FFFF00"/>
                </a:solidFill>
                <a:latin typeface="Cambria"/>
                <a:ea typeface="Cambria"/>
                <a:cs typeface="Cambria"/>
                <a:sym typeface="Cambria"/>
              </a:rPr>
              <a:t>then, after that</a:t>
            </a:r>
            <a:endParaRPr/>
          </a:p>
        </p:txBody>
      </p:sp>
      <p:sp>
        <p:nvSpPr>
          <p:cNvPr id="189" name="Google Shape;189;p23"/>
          <p:cNvSpPr txBox="1"/>
          <p:nvPr/>
        </p:nvSpPr>
        <p:spPr>
          <a:xfrm>
            <a:off x="4314825" y="3027361"/>
            <a:ext cx="2209799" cy="5794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3200" u="none" cap="none" strike="noStrike">
                <a:solidFill>
                  <a:srgbClr val="FFFF00"/>
                </a:solidFill>
                <a:latin typeface="Cambria"/>
                <a:ea typeface="Cambria"/>
                <a:cs typeface="Cambria"/>
                <a:sym typeface="Cambria"/>
              </a:rPr>
              <a:t>suddenly</a:t>
            </a:r>
            <a:endParaRPr/>
          </a:p>
        </p:txBody>
      </p:sp>
      <p:sp>
        <p:nvSpPr>
          <p:cNvPr id="190" name="Google Shape;190;p23"/>
          <p:cNvSpPr txBox="1"/>
          <p:nvPr/>
        </p:nvSpPr>
        <p:spPr>
          <a:xfrm>
            <a:off x="4327525" y="3519487"/>
            <a:ext cx="2666999" cy="581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3200" u="none" cap="none" strike="noStrike">
                <a:solidFill>
                  <a:srgbClr val="FFFF00"/>
                </a:solidFill>
                <a:latin typeface="Cambria"/>
                <a:ea typeface="Cambria"/>
                <a:cs typeface="Cambria"/>
                <a:sym typeface="Cambria"/>
              </a:rPr>
              <a:t>immediately</a:t>
            </a:r>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idx="1" type="body"/>
          </p:nvPr>
        </p:nvSpPr>
        <p:spPr>
          <a:xfrm>
            <a:off x="-289775" y="1689750"/>
            <a:ext cx="9570300" cy="44070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000"/>
              <a:buFont typeface="Noto Sans Symbols"/>
              <a:buChar char="◼"/>
            </a:pPr>
            <a:r>
              <a:rPr b="0" i="0" lang="en-US" sz="4000" u="none" cap="none" strike="noStrike">
                <a:solidFill>
                  <a:srgbClr val="FFFF00"/>
                </a:solidFill>
                <a:latin typeface="Cambria"/>
                <a:ea typeface="Cambria"/>
                <a:cs typeface="Cambria"/>
                <a:sym typeface="Cambria"/>
              </a:rPr>
              <a:t>U</a:t>
            </a:r>
            <a:r>
              <a:rPr b="0" i="0" lang="en-US" sz="4000" u="none" cap="none" strike="noStrike">
                <a:solidFill>
                  <a:schemeClr val="dk2"/>
                </a:solidFill>
                <a:latin typeface="Cambria"/>
                <a:ea typeface="Cambria"/>
                <a:cs typeface="Cambria"/>
                <a:sym typeface="Cambria"/>
              </a:rPr>
              <a:t>—“used to”</a:t>
            </a:r>
            <a:endParaRPr/>
          </a:p>
          <a:p>
            <a:pPr indent="-234950" lvl="0" marL="273050" marR="0" rtl="0" algn="l">
              <a:lnSpc>
                <a:spcPct val="100000"/>
              </a:lnSpc>
              <a:spcBef>
                <a:spcPts val="800"/>
              </a:spcBef>
              <a:spcAft>
                <a:spcPts val="0"/>
              </a:spcAft>
              <a:buClr>
                <a:schemeClr val="accent1"/>
              </a:buClr>
              <a:buSzPts val="4000"/>
              <a:buFont typeface="Noto Sans Symbols"/>
              <a:buChar char="◼"/>
            </a:pPr>
            <a:r>
              <a:rPr b="0" i="0" lang="en-US" sz="4000" u="none" cap="none" strike="noStrike">
                <a:solidFill>
                  <a:srgbClr val="FFFF00"/>
                </a:solidFill>
                <a:latin typeface="Cambria"/>
                <a:ea typeface="Cambria"/>
                <a:cs typeface="Cambria"/>
                <a:sym typeface="Cambria"/>
              </a:rPr>
              <a:t>B</a:t>
            </a:r>
            <a:r>
              <a:rPr b="0" i="0" lang="en-US" sz="4000" u="none" cap="none" strike="noStrike">
                <a:solidFill>
                  <a:schemeClr val="dk2"/>
                </a:solidFill>
                <a:latin typeface="Cambria"/>
                <a:ea typeface="Cambria"/>
                <a:cs typeface="Cambria"/>
                <a:sym typeface="Cambria"/>
              </a:rPr>
              <a:t>—background information/Description</a:t>
            </a:r>
            <a:endParaRPr sz="4000">
              <a:latin typeface="Cambria"/>
              <a:ea typeface="Cambria"/>
              <a:cs typeface="Cambria"/>
              <a:sym typeface="Cambria"/>
            </a:endParaRPr>
          </a:p>
          <a:p>
            <a:pPr indent="-234950" lvl="0" marL="273050" marR="0" rtl="0" algn="l">
              <a:lnSpc>
                <a:spcPct val="100000"/>
              </a:lnSpc>
              <a:spcBef>
                <a:spcPts val="800"/>
              </a:spcBef>
              <a:spcAft>
                <a:spcPts val="0"/>
              </a:spcAft>
              <a:buClr>
                <a:schemeClr val="accent1"/>
              </a:buClr>
              <a:buSzPts val="4000"/>
              <a:buFont typeface="Noto Sans Symbols"/>
              <a:buChar char="◼"/>
            </a:pPr>
            <a:r>
              <a:rPr b="0" i="0" lang="en-US" sz="4000" u="none" cap="none" strike="noStrike">
                <a:solidFill>
                  <a:srgbClr val="FFFF00"/>
                </a:solidFill>
                <a:latin typeface="Cambria"/>
                <a:ea typeface="Cambria"/>
                <a:cs typeface="Cambria"/>
                <a:sym typeface="Cambria"/>
              </a:rPr>
              <a:t>O</a:t>
            </a:r>
            <a:r>
              <a:rPr b="0" i="0" lang="en-US" sz="4000" u="none" cap="none" strike="noStrike">
                <a:solidFill>
                  <a:schemeClr val="dk2"/>
                </a:solidFill>
                <a:latin typeface="Cambria"/>
                <a:ea typeface="Cambria"/>
                <a:cs typeface="Cambria"/>
                <a:sym typeface="Cambria"/>
              </a:rPr>
              <a:t>—ongoing actions</a:t>
            </a:r>
            <a:r>
              <a:rPr lang="en-US" sz="2400">
                <a:latin typeface="Cambria"/>
                <a:ea typeface="Cambria"/>
                <a:cs typeface="Cambria"/>
                <a:sym typeface="Cambria"/>
              </a:rPr>
              <a:t> (was/were + ing)</a:t>
            </a:r>
            <a:r>
              <a:rPr lang="en-US" sz="4000">
                <a:latin typeface="Cambria"/>
                <a:ea typeface="Cambria"/>
                <a:cs typeface="Cambria"/>
                <a:sym typeface="Cambria"/>
              </a:rPr>
              <a:t>                               </a:t>
            </a:r>
            <a:endParaRPr/>
          </a:p>
          <a:p>
            <a:pPr indent="-234950" lvl="0" marL="273050" marR="0" rtl="0" algn="l">
              <a:lnSpc>
                <a:spcPct val="100000"/>
              </a:lnSpc>
              <a:spcBef>
                <a:spcPts val="800"/>
              </a:spcBef>
              <a:spcAft>
                <a:spcPts val="0"/>
              </a:spcAft>
              <a:buClr>
                <a:schemeClr val="accent1"/>
              </a:buClr>
              <a:buSzPts val="4000"/>
              <a:buFont typeface="Noto Sans Symbols"/>
              <a:buChar char="◼"/>
            </a:pPr>
            <a:r>
              <a:rPr b="0" i="0" lang="en-US" sz="4000" u="none" cap="none" strike="noStrike">
                <a:solidFill>
                  <a:srgbClr val="FFFF00"/>
                </a:solidFill>
                <a:latin typeface="Cambria"/>
                <a:ea typeface="Cambria"/>
                <a:cs typeface="Cambria"/>
                <a:sym typeface="Cambria"/>
              </a:rPr>
              <a:t>A</a:t>
            </a:r>
            <a:r>
              <a:rPr b="0" i="0" lang="en-US" sz="4000" u="none" cap="none" strike="noStrike">
                <a:solidFill>
                  <a:schemeClr val="dk2"/>
                </a:solidFill>
                <a:latin typeface="Cambria"/>
                <a:ea typeface="Cambria"/>
                <a:cs typeface="Cambria"/>
                <a:sym typeface="Cambria"/>
              </a:rPr>
              <a:t>—age</a:t>
            </a:r>
            <a:endParaRPr/>
          </a:p>
          <a:p>
            <a:pPr indent="-234950" lvl="0" marL="273050" marR="0" rtl="0" algn="l">
              <a:lnSpc>
                <a:spcPct val="100000"/>
              </a:lnSpc>
              <a:spcBef>
                <a:spcPts val="800"/>
              </a:spcBef>
              <a:spcAft>
                <a:spcPts val="0"/>
              </a:spcAft>
              <a:buClr>
                <a:schemeClr val="accent1"/>
              </a:buClr>
              <a:buSzPts val="4000"/>
              <a:buFont typeface="Noto Sans Symbols"/>
              <a:buChar char="◼"/>
            </a:pPr>
            <a:r>
              <a:rPr b="0" i="0" lang="en-US" sz="4000" u="none" cap="none" strike="noStrike">
                <a:solidFill>
                  <a:srgbClr val="FFFF00"/>
                </a:solidFill>
                <a:latin typeface="Cambria"/>
                <a:ea typeface="Cambria"/>
                <a:cs typeface="Cambria"/>
                <a:sym typeface="Cambria"/>
              </a:rPr>
              <a:t>T</a:t>
            </a:r>
            <a:r>
              <a:rPr b="0" i="0" lang="en-US" sz="4000" u="none" cap="none" strike="noStrike">
                <a:solidFill>
                  <a:schemeClr val="dk2"/>
                </a:solidFill>
                <a:latin typeface="Cambria"/>
                <a:ea typeface="Cambria"/>
                <a:cs typeface="Cambria"/>
                <a:sym typeface="Cambria"/>
              </a:rPr>
              <a:t>—tiempo (time and weather)</a:t>
            </a:r>
            <a:endParaRPr/>
          </a:p>
          <a:p>
            <a:pPr indent="0" lvl="0" marL="0" marR="0" rtl="0" algn="l">
              <a:lnSpc>
                <a:spcPct val="100000"/>
              </a:lnSpc>
              <a:spcBef>
                <a:spcPts val="0"/>
              </a:spcBef>
              <a:spcAft>
                <a:spcPts val="0"/>
              </a:spcAft>
              <a:buClr>
                <a:schemeClr val="accent1"/>
              </a:buClr>
              <a:buFont typeface="Noto Sans Symbols"/>
              <a:buNone/>
            </a:pPr>
            <a:r>
              <a:t/>
            </a:r>
            <a:endParaRPr b="0" i="0" sz="4000" u="none" cap="none" strike="noStrike">
              <a:solidFill>
                <a:schemeClr val="dk2"/>
              </a:solidFill>
              <a:latin typeface="Cambria"/>
              <a:ea typeface="Cambria"/>
              <a:cs typeface="Cambria"/>
              <a:sym typeface="Cambria"/>
            </a:endParaRPr>
          </a:p>
        </p:txBody>
      </p:sp>
      <p:sp>
        <p:nvSpPr>
          <p:cNvPr id="196" name="Google Shape;196;p24"/>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6000" u="none" cap="none" strike="noStrike">
                <a:solidFill>
                  <a:schemeClr val="lt1"/>
                </a:solidFill>
                <a:latin typeface="Cambria"/>
                <a:ea typeface="Cambria"/>
                <a:cs typeface="Cambria"/>
                <a:sym typeface="Cambria"/>
              </a:rPr>
              <a:t>EL IMPERFECTO</a:t>
            </a:r>
            <a:endParaRPr/>
          </a:p>
        </p:txBody>
      </p:sp>
      <p:pic>
        <p:nvPicPr>
          <p:cNvPr id="197" name="Google Shape;197;p24"/>
          <p:cNvPicPr preferRelativeResize="0"/>
          <p:nvPr/>
        </p:nvPicPr>
        <p:blipFill rotWithShape="1">
          <a:blip r:embed="rId3">
            <a:alphaModFix/>
          </a:blip>
          <a:srcRect b="0" l="0" r="0" t="0"/>
          <a:stretch/>
        </p:blipFill>
        <p:spPr>
          <a:xfrm>
            <a:off x="7467600" y="5508625"/>
            <a:ext cx="1474786" cy="1069975"/>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idx="1" type="body"/>
          </p:nvPr>
        </p:nvSpPr>
        <p:spPr>
          <a:xfrm>
            <a:off x="417512" y="1714500"/>
            <a:ext cx="8229600" cy="49530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400"/>
              <a:buFont typeface="Noto Sans Symbols"/>
              <a:buChar char="◼"/>
            </a:pPr>
            <a:r>
              <a:rPr b="1" i="0" lang="en-US" sz="44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Yo siempre jugaba al fútbol cuando era niño.</a:t>
            </a:r>
            <a:endParaRPr/>
          </a:p>
          <a:p>
            <a:pPr indent="-4762" lvl="2" marL="639762" marR="0" rtl="0" algn="l">
              <a:lnSpc>
                <a:spcPct val="10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(I would always play/I always played soccer when I was a kid.)</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Mi hermano iba a la </a:t>
            </a:r>
            <a:r>
              <a:rPr lang="en-US" sz="3600">
                <a:latin typeface="Cambria"/>
                <a:ea typeface="Cambria"/>
                <a:cs typeface="Cambria"/>
                <a:sym typeface="Cambria"/>
              </a:rPr>
              <a:t>guardería</a:t>
            </a:r>
            <a:r>
              <a:rPr lang="en-US" sz="3600">
                <a:latin typeface="Cambria"/>
                <a:ea typeface="Cambria"/>
                <a:cs typeface="Cambria"/>
                <a:sym typeface="Cambria"/>
              </a:rPr>
              <a:t> infantil cada día.</a:t>
            </a:r>
            <a:endParaRPr/>
          </a:p>
          <a:p>
            <a:pPr indent="-4762" lvl="2" marL="639762" marR="0" rtl="0" algn="l">
              <a:lnSpc>
                <a:spcPct val="10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(My brother used to go to Greenman Elementary.)</a:t>
            </a:r>
            <a:endParaRPr/>
          </a:p>
          <a:p>
            <a:pPr indent="0" lvl="0" marL="0" marR="0" rtl="0" algn="l">
              <a:lnSpc>
                <a:spcPct val="100000"/>
              </a:lnSpc>
              <a:spcBef>
                <a:spcPts val="0"/>
              </a:spcBef>
              <a:spcAft>
                <a:spcPts val="0"/>
              </a:spcAft>
              <a:buClr>
                <a:schemeClr val="accent1"/>
              </a:buClr>
              <a:buFont typeface="Noto Sans Symbols"/>
              <a:buNone/>
            </a:pPr>
            <a:r>
              <a:t/>
            </a:r>
            <a:endParaRPr b="0" i="0" sz="3200" u="none" cap="none" strike="noStrike">
              <a:solidFill>
                <a:schemeClr val="dk2"/>
              </a:solidFill>
              <a:latin typeface="Cambria"/>
              <a:ea typeface="Cambria"/>
              <a:cs typeface="Cambria"/>
              <a:sym typeface="Cambria"/>
            </a:endParaRPr>
          </a:p>
        </p:txBody>
      </p:sp>
      <p:sp>
        <p:nvSpPr>
          <p:cNvPr id="203" name="Google Shape;203;p25"/>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5400" u="none" cap="none" strike="noStrike">
                <a:solidFill>
                  <a:srgbClr val="FFFF00"/>
                </a:solidFill>
                <a:latin typeface="Cambria"/>
                <a:ea typeface="Cambria"/>
                <a:cs typeface="Cambria"/>
                <a:sym typeface="Cambria"/>
              </a:rPr>
              <a:t>U</a:t>
            </a:r>
            <a:r>
              <a:rPr b="0" i="0" lang="en-US" sz="5400" u="none" cap="none" strike="noStrike">
                <a:solidFill>
                  <a:schemeClr val="lt1"/>
                </a:solidFill>
                <a:latin typeface="Cambria"/>
                <a:ea typeface="Cambria"/>
                <a:cs typeface="Cambria"/>
                <a:sym typeface="Cambria"/>
              </a:rPr>
              <a:t>SED TO DO SOMETHING</a:t>
            </a:r>
            <a:endParaRPr/>
          </a:p>
        </p:txBody>
      </p:sp>
      <p:sp>
        <p:nvSpPr>
          <p:cNvPr id="204" name="Google Shape;204;p25"/>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05" name="Google Shape;205;p25"/>
          <p:cNvSpPr txBox="1"/>
          <p:nvPr/>
        </p:nvSpPr>
        <p:spPr>
          <a:xfrm>
            <a:off x="96836" y="3733800"/>
            <a:ext cx="838199" cy="30845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U</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A</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6"/>
          <p:cNvSpPr txBox="1"/>
          <p:nvPr>
            <p:ph idx="1" type="body"/>
          </p:nvPr>
        </p:nvSpPr>
        <p:spPr>
          <a:xfrm>
            <a:off x="381000" y="1719261"/>
            <a:ext cx="84073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400"/>
              <a:buFont typeface="Noto Sans Symbols"/>
              <a:buChar char="◼"/>
            </a:pPr>
            <a:r>
              <a:rPr b="1" i="0" lang="en-US" sz="44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El príncipe era muy valiente.</a:t>
            </a:r>
            <a:endParaRPr/>
          </a:p>
          <a:p>
            <a:pPr indent="-192087" lvl="1" marL="547687" marR="0" rtl="0" algn="l">
              <a:lnSpc>
                <a:spcPct val="10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     The prince was very brave.</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Había mucha gente allí.</a:t>
            </a:r>
            <a:endParaRPr/>
          </a:p>
          <a:p>
            <a:pPr indent="-192087" lvl="1" marL="547687" marR="0" rtl="0" algn="l">
              <a:lnSpc>
                <a:spcPct val="10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     There were a lot of people there.</a:t>
            </a:r>
            <a:endParaRPr/>
          </a:p>
          <a:p>
            <a:pPr indent="-85725" lvl="2" marL="822325" marR="0" rtl="0" algn="l">
              <a:lnSpc>
                <a:spcPct val="100000"/>
              </a:lnSpc>
              <a:spcBef>
                <a:spcPts val="320"/>
              </a:spcBef>
              <a:spcAft>
                <a:spcPts val="0"/>
              </a:spcAft>
              <a:buClr>
                <a:srgbClr val="7F8FA9"/>
              </a:buClr>
              <a:buFont typeface="Noto Sans Symbols"/>
              <a:buNone/>
            </a:pPr>
            <a:r>
              <a:t/>
            </a:r>
            <a:endParaRPr b="0" i="1" sz="1600" u="none" cap="none" strike="noStrike">
              <a:solidFill>
                <a:schemeClr val="dk2"/>
              </a:solidFill>
              <a:latin typeface="Cambria"/>
              <a:ea typeface="Cambria"/>
              <a:cs typeface="Cambria"/>
              <a:sym typeface="Cambria"/>
            </a:endParaRPr>
          </a:p>
          <a:p>
            <a:pPr indent="-187325" lvl="2" marL="822325" marR="0" rtl="0" algn="l">
              <a:lnSpc>
                <a:spcPct val="100000"/>
              </a:lnSpc>
              <a:spcBef>
                <a:spcPts val="560"/>
              </a:spcBef>
              <a:spcAft>
                <a:spcPts val="0"/>
              </a:spcAft>
              <a:buClr>
                <a:schemeClr val="dk2"/>
              </a:buClr>
              <a:buFont typeface="Cambria"/>
              <a:buNone/>
            </a:pPr>
            <a:r>
              <a:rPr b="0" i="1" lang="en-US" sz="2800" u="none" cap="none" strike="noStrike">
                <a:solidFill>
                  <a:schemeClr val="dk2"/>
                </a:solidFill>
                <a:latin typeface="Cambria"/>
                <a:ea typeface="Cambria"/>
                <a:cs typeface="Cambria"/>
                <a:sym typeface="Cambria"/>
              </a:rPr>
              <a:t>*</a:t>
            </a:r>
            <a:r>
              <a:rPr b="0" i="1" lang="en-US" sz="2800" u="none" cap="none" strike="noStrike">
                <a:solidFill>
                  <a:srgbClr val="FFFF00"/>
                </a:solidFill>
                <a:latin typeface="Cambria"/>
                <a:ea typeface="Cambria"/>
                <a:cs typeface="Cambria"/>
                <a:sym typeface="Cambria"/>
              </a:rPr>
              <a:t>había</a:t>
            </a:r>
            <a:r>
              <a:rPr b="0" i="1" lang="en-US" sz="2800" u="none" cap="none" strike="noStrike">
                <a:solidFill>
                  <a:schemeClr val="dk2"/>
                </a:solidFill>
                <a:latin typeface="Cambria"/>
                <a:ea typeface="Cambria"/>
                <a:cs typeface="Cambria"/>
                <a:sym typeface="Cambria"/>
              </a:rPr>
              <a:t> = there was/there were (past of “hay”; from “haber”)</a:t>
            </a:r>
            <a:endParaRPr/>
          </a:p>
          <a:p>
            <a:pPr indent="-187325" lvl="2" marL="822325" marR="0" rtl="0" algn="l">
              <a:lnSpc>
                <a:spcPct val="100000"/>
              </a:lnSpc>
              <a:spcBef>
                <a:spcPts val="400"/>
              </a:spcBef>
              <a:spcAft>
                <a:spcPts val="0"/>
              </a:spcAft>
              <a:buClr>
                <a:schemeClr val="dk1"/>
              </a:buClr>
              <a:buFont typeface="Source Sans Pro"/>
              <a:buNone/>
            </a:pPr>
            <a:r>
              <a:t/>
            </a:r>
            <a:endParaRPr b="0" i="0" sz="2000" u="none" cap="none" strike="noStrike">
              <a:solidFill>
                <a:schemeClr val="dk2"/>
              </a:solidFill>
              <a:latin typeface="Cambria"/>
              <a:ea typeface="Cambria"/>
              <a:cs typeface="Cambria"/>
              <a:sym typeface="Cambria"/>
            </a:endParaRPr>
          </a:p>
          <a:p>
            <a:pPr indent="0" lvl="0" marL="0" marR="0" rtl="0" algn="l">
              <a:lnSpc>
                <a:spcPct val="100000"/>
              </a:lnSpc>
              <a:spcBef>
                <a:spcPts val="0"/>
              </a:spcBef>
              <a:spcAft>
                <a:spcPts val="0"/>
              </a:spcAft>
              <a:buClr>
                <a:schemeClr val="accent1"/>
              </a:buClr>
              <a:buFont typeface="Noto Sans Symbols"/>
              <a:buNone/>
            </a:pPr>
            <a:r>
              <a:t/>
            </a:r>
            <a:endParaRPr b="0" i="0" sz="2000" u="none" cap="none" strike="noStrike">
              <a:solidFill>
                <a:schemeClr val="dk2"/>
              </a:solidFill>
              <a:latin typeface="Cambria"/>
              <a:ea typeface="Cambria"/>
              <a:cs typeface="Cambria"/>
              <a:sym typeface="Cambria"/>
            </a:endParaRPr>
          </a:p>
        </p:txBody>
      </p:sp>
      <p:sp>
        <p:nvSpPr>
          <p:cNvPr id="211" name="Google Shape;211;p26"/>
          <p:cNvSpPr txBox="1"/>
          <p:nvPr>
            <p:ph type="title"/>
          </p:nvPr>
        </p:nvSpPr>
        <p:spPr>
          <a:xfrm>
            <a:off x="381000" y="355600"/>
            <a:ext cx="8382000" cy="1286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3600" u="none" cap="none" strike="noStrike">
                <a:solidFill>
                  <a:srgbClr val="FFFF00"/>
                </a:solidFill>
                <a:latin typeface="Cambria"/>
                <a:ea typeface="Cambria"/>
                <a:cs typeface="Cambria"/>
                <a:sym typeface="Cambria"/>
              </a:rPr>
              <a:t>B</a:t>
            </a:r>
            <a:r>
              <a:rPr b="0" i="0" lang="en-US" sz="3600" u="none" cap="none" strike="noStrike">
                <a:solidFill>
                  <a:schemeClr val="lt1"/>
                </a:solidFill>
                <a:latin typeface="Cambria"/>
                <a:ea typeface="Cambria"/>
                <a:cs typeface="Cambria"/>
                <a:sym typeface="Cambria"/>
              </a:rPr>
              <a:t>ACKGROUND INFO/</a:t>
            </a:r>
            <a:r>
              <a:rPr lang="en-US" sz="3600">
                <a:latin typeface="Cambria"/>
                <a:ea typeface="Cambria"/>
                <a:cs typeface="Cambria"/>
                <a:sym typeface="Cambria"/>
              </a:rPr>
              <a:t>DESCRIPTION</a:t>
            </a:r>
            <a:endParaRPr sz="3600"/>
          </a:p>
        </p:txBody>
      </p:sp>
      <p:sp>
        <p:nvSpPr>
          <p:cNvPr id="212" name="Google Shape;212;p26"/>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13" name="Google Shape;213;p26"/>
          <p:cNvSpPr txBox="1"/>
          <p:nvPr/>
        </p:nvSpPr>
        <p:spPr>
          <a:xfrm>
            <a:off x="96836" y="3733800"/>
            <a:ext cx="838199" cy="30845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U</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A</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7"/>
          <p:cNvSpPr txBox="1"/>
          <p:nvPr>
            <p:ph idx="1" type="body"/>
          </p:nvPr>
        </p:nvSpPr>
        <p:spPr>
          <a:xfrm>
            <a:off x="381000" y="1355650"/>
            <a:ext cx="8407500" cy="55023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5400"/>
              <a:buFont typeface="Noto Sans Symbols"/>
              <a:buChar char="◼"/>
            </a:pPr>
            <a:r>
              <a:rPr b="1" i="0" lang="en-US" sz="54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Ella estudiaba mientras yo dormía </a:t>
            </a:r>
            <a:endParaRPr b="0" i="0" sz="3600" u="none" cap="none" strike="noStrike">
              <a:solidFill>
                <a:schemeClr val="dk2"/>
              </a:solidFill>
              <a:latin typeface="Cambria"/>
              <a:ea typeface="Cambria"/>
              <a:cs typeface="Cambria"/>
              <a:sym typeface="Cambria"/>
            </a:endParaRPr>
          </a:p>
          <a:p>
            <a:pPr indent="0" lvl="0" marL="547687" marR="0" rtl="0" algn="l">
              <a:lnSpc>
                <a:spcPct val="100000"/>
              </a:lnSpc>
              <a:spcBef>
                <a:spcPts val="720"/>
              </a:spcBef>
              <a:spcAft>
                <a:spcPts val="0"/>
              </a:spcAft>
              <a:buNone/>
            </a:pPr>
            <a:r>
              <a:rPr b="0" i="0" lang="en-US" sz="3600" u="none" cap="none" strike="noStrike">
                <a:solidFill>
                  <a:schemeClr val="dk2"/>
                </a:solidFill>
                <a:latin typeface="Cambria"/>
                <a:ea typeface="Cambria"/>
                <a:cs typeface="Cambria"/>
                <a:sym typeface="Cambria"/>
              </a:rPr>
              <a:t>una siesta.</a:t>
            </a:r>
            <a:endParaRPr b="0" i="0" sz="3600" u="none" cap="none" strike="noStrike">
              <a:solidFill>
                <a:schemeClr val="dk2"/>
              </a:solidFill>
              <a:latin typeface="Cambria"/>
              <a:ea typeface="Cambria"/>
              <a:cs typeface="Cambria"/>
              <a:sym typeface="Cambria"/>
            </a:endParaRPr>
          </a:p>
          <a:p>
            <a:pPr indent="0" lvl="0" marL="547687" marR="0" rtl="0" algn="l">
              <a:lnSpc>
                <a:spcPct val="100000"/>
              </a:lnSpc>
              <a:spcBef>
                <a:spcPts val="720"/>
              </a:spcBef>
              <a:spcAft>
                <a:spcPts val="0"/>
              </a:spcAft>
              <a:buNone/>
            </a:pPr>
            <a:r>
              <a:rPr lang="en-US" sz="3600">
                <a:latin typeface="Cambria"/>
                <a:ea typeface="Cambria"/>
                <a:cs typeface="Cambria"/>
                <a:sym typeface="Cambria"/>
              </a:rPr>
              <a:t>Ella estaba estudiando mientras yo estaba durmiendo una siesta.</a:t>
            </a:r>
            <a:endParaRPr sz="3600">
              <a:latin typeface="Cambria"/>
              <a:ea typeface="Cambria"/>
              <a:cs typeface="Cambria"/>
              <a:sym typeface="Cambria"/>
            </a:endParaRPr>
          </a:p>
          <a:p>
            <a:pPr indent="-192087" lvl="1" marL="547687" marR="0" rtl="0" algn="l">
              <a:lnSpc>
                <a:spcPct val="100000"/>
              </a:lnSpc>
              <a:spcBef>
                <a:spcPts val="360"/>
              </a:spcBef>
              <a:spcAft>
                <a:spcPts val="0"/>
              </a:spcAft>
              <a:buClr>
                <a:schemeClr val="dk2"/>
              </a:buClr>
              <a:buFont typeface="Cambria"/>
              <a:buNone/>
            </a:pPr>
            <a:r>
              <a:rPr b="0" i="1" lang="en-US" sz="1800" u="none" cap="none" strike="noStrike">
                <a:solidFill>
                  <a:schemeClr val="dk2"/>
                </a:solidFill>
                <a:latin typeface="Cambria"/>
                <a:ea typeface="Cambria"/>
                <a:cs typeface="Cambria"/>
                <a:sym typeface="Cambria"/>
              </a:rPr>
              <a:t>     She was studying while I was taking a nap.</a:t>
            </a:r>
            <a:endParaRPr b="0" i="1" sz="1800" u="none" cap="none" strike="noStrike">
              <a:solidFill>
                <a:schemeClr val="dk2"/>
              </a:solidFill>
              <a:latin typeface="Cambria"/>
              <a:ea typeface="Cambria"/>
              <a:cs typeface="Cambria"/>
              <a:sym typeface="Cambria"/>
            </a:endParaRPr>
          </a:p>
          <a:p>
            <a:pPr indent="-192087" lvl="1" marL="547687" marR="0" rtl="0" algn="l">
              <a:lnSpc>
                <a:spcPct val="100000"/>
              </a:lnSpc>
              <a:spcBef>
                <a:spcPts val="360"/>
              </a:spcBef>
              <a:spcAft>
                <a:spcPts val="0"/>
              </a:spcAft>
              <a:buClr>
                <a:schemeClr val="dk2"/>
              </a:buClr>
              <a:buFont typeface="Cambria"/>
              <a:buNone/>
            </a:pPr>
            <a:r>
              <a:rPr i="1" lang="en-US">
                <a:latin typeface="Cambria"/>
                <a:ea typeface="Cambria"/>
                <a:cs typeface="Cambria"/>
                <a:sym typeface="Cambria"/>
              </a:rPr>
              <a:t>     </a:t>
            </a:r>
            <a:r>
              <a:rPr i="1" lang="en-US">
                <a:solidFill>
                  <a:srgbClr val="FFFF00"/>
                </a:solidFill>
                <a:latin typeface="Cambria"/>
                <a:ea typeface="Cambria"/>
                <a:cs typeface="Cambria"/>
                <a:sym typeface="Cambria"/>
              </a:rPr>
              <a:t>was/were + ing  is always imperfect</a:t>
            </a:r>
            <a:endParaRPr i="1">
              <a:solidFill>
                <a:srgbClr val="FFFF00"/>
              </a:solidFill>
              <a:latin typeface="Cambria"/>
              <a:ea typeface="Cambria"/>
              <a:cs typeface="Cambria"/>
              <a:sym typeface="Cambria"/>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Nosotros jugábamos fútbol cuando empezó a llover. </a:t>
            </a:r>
            <a:endParaRPr/>
          </a:p>
          <a:p>
            <a:pPr indent="-192087" lvl="1" marL="547687" marR="0" rtl="0" algn="l">
              <a:lnSpc>
                <a:spcPct val="100000"/>
              </a:lnSpc>
              <a:spcBef>
                <a:spcPts val="360"/>
              </a:spcBef>
              <a:spcAft>
                <a:spcPts val="0"/>
              </a:spcAft>
              <a:buClr>
                <a:schemeClr val="dk2"/>
              </a:buClr>
              <a:buFont typeface="Cambria"/>
              <a:buNone/>
            </a:pPr>
            <a:r>
              <a:rPr b="0" i="1" lang="en-US" sz="1800" u="none" cap="none" strike="noStrike">
                <a:solidFill>
                  <a:schemeClr val="dk2"/>
                </a:solidFill>
                <a:latin typeface="Cambria"/>
                <a:ea typeface="Cambria"/>
                <a:cs typeface="Cambria"/>
                <a:sym typeface="Cambria"/>
              </a:rPr>
              <a:t>    We were playing soccer when it started to rain.</a:t>
            </a:r>
            <a:endParaRPr/>
          </a:p>
          <a:p>
            <a:pPr indent="0" lvl="0" marL="0" marR="0" rtl="0" algn="l">
              <a:lnSpc>
                <a:spcPct val="100000"/>
              </a:lnSpc>
              <a:spcBef>
                <a:spcPts val="0"/>
              </a:spcBef>
              <a:spcAft>
                <a:spcPts val="0"/>
              </a:spcAft>
              <a:buClr>
                <a:schemeClr val="accent1"/>
              </a:buClr>
              <a:buFont typeface="Noto Sans Symbols"/>
              <a:buNone/>
            </a:pPr>
            <a:r>
              <a:t/>
            </a:r>
            <a:endParaRPr b="0" i="1" sz="1800" u="none" cap="none" strike="noStrike">
              <a:solidFill>
                <a:schemeClr val="dk2"/>
              </a:solidFill>
              <a:latin typeface="Cambria"/>
              <a:ea typeface="Cambria"/>
              <a:cs typeface="Cambria"/>
              <a:sym typeface="Cambria"/>
            </a:endParaRPr>
          </a:p>
        </p:txBody>
      </p:sp>
      <p:sp>
        <p:nvSpPr>
          <p:cNvPr id="219" name="Google Shape;219;p27"/>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6000" u="none" cap="none" strike="noStrike">
                <a:solidFill>
                  <a:srgbClr val="FFFF00"/>
                </a:solidFill>
                <a:latin typeface="Cambria"/>
                <a:ea typeface="Cambria"/>
                <a:cs typeface="Cambria"/>
                <a:sym typeface="Cambria"/>
              </a:rPr>
              <a:t>O</a:t>
            </a:r>
            <a:r>
              <a:rPr b="0" i="0" lang="en-US" sz="6000" u="none" cap="none" strike="noStrike">
                <a:solidFill>
                  <a:schemeClr val="lt1"/>
                </a:solidFill>
                <a:latin typeface="Cambria"/>
                <a:ea typeface="Cambria"/>
                <a:cs typeface="Cambria"/>
                <a:sym typeface="Cambria"/>
              </a:rPr>
              <a:t>NGOING ACTIONS</a:t>
            </a:r>
            <a:endParaRPr/>
          </a:p>
        </p:txBody>
      </p:sp>
      <p:sp>
        <p:nvSpPr>
          <p:cNvPr id="220" name="Google Shape;220;p27"/>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21" name="Google Shape;221;p27"/>
          <p:cNvSpPr txBox="1"/>
          <p:nvPr/>
        </p:nvSpPr>
        <p:spPr>
          <a:xfrm>
            <a:off x="96836" y="3733800"/>
            <a:ext cx="838199" cy="30845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U</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A</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8"/>
          <p:cNvSpPr txBox="1"/>
          <p:nvPr>
            <p:ph idx="1" type="body"/>
          </p:nvPr>
        </p:nvSpPr>
        <p:spPr>
          <a:xfrm>
            <a:off x="381000" y="1719261"/>
            <a:ext cx="84073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90000"/>
              </a:lnSpc>
              <a:spcBef>
                <a:spcPts val="0"/>
              </a:spcBef>
              <a:spcAft>
                <a:spcPts val="0"/>
              </a:spcAft>
              <a:buClr>
                <a:schemeClr val="accent1"/>
              </a:buClr>
              <a:buSzPts val="4800"/>
              <a:buFont typeface="Noto Sans Symbols"/>
              <a:buChar char="◼"/>
            </a:pPr>
            <a:r>
              <a:rPr b="1" i="0" lang="en-US" sz="4800" u="none" cap="none" strike="noStrike">
                <a:solidFill>
                  <a:schemeClr val="dk2"/>
                </a:solidFill>
                <a:latin typeface="Cambria"/>
                <a:ea typeface="Cambria"/>
                <a:cs typeface="Cambria"/>
                <a:sym typeface="Cambria"/>
              </a:rPr>
              <a:t>Ejemplos</a:t>
            </a:r>
            <a:endParaRPr/>
          </a:p>
          <a:p>
            <a:pPr indent="-192087" lvl="1" marL="547687" marR="0" rtl="0" algn="l">
              <a:lnSpc>
                <a:spcPct val="90000"/>
              </a:lnSpc>
              <a:spcBef>
                <a:spcPts val="640"/>
              </a:spcBef>
              <a:spcAft>
                <a:spcPts val="0"/>
              </a:spcAft>
              <a:buClr>
                <a:schemeClr val="accent2"/>
              </a:buClr>
              <a:buSzPts val="3200"/>
              <a:buFont typeface="Noto Sans Symbols"/>
              <a:buChar char="▪"/>
            </a:pPr>
            <a:r>
              <a:rPr b="0" i="0" lang="en-US" sz="3200" u="none" cap="none" strike="noStrike">
                <a:solidFill>
                  <a:schemeClr val="dk2"/>
                </a:solidFill>
                <a:latin typeface="Cambria"/>
                <a:ea typeface="Cambria"/>
                <a:cs typeface="Cambria"/>
                <a:sym typeface="Cambria"/>
              </a:rPr>
              <a:t>Remember we use the verb TENER to talk about age!</a:t>
            </a:r>
            <a:endParaRPr/>
          </a:p>
          <a:p>
            <a:pPr indent="-192087" lvl="1" marL="547687" marR="0" rtl="0" algn="l">
              <a:lnSpc>
                <a:spcPct val="90000"/>
              </a:lnSpc>
              <a:spcBef>
                <a:spcPts val="720"/>
              </a:spcBef>
              <a:spcAft>
                <a:spcPts val="0"/>
              </a:spcAft>
              <a:buClr>
                <a:schemeClr val="accent2"/>
              </a:buClr>
              <a:buSzPts val="3600"/>
              <a:buFont typeface="Noto Sans Symbols"/>
              <a:buChar char="▪"/>
            </a:pPr>
            <a:r>
              <a:rPr b="0" i="1" lang="en-US" sz="3600" u="none" cap="none" strike="noStrike">
                <a:solidFill>
                  <a:schemeClr val="dk2"/>
                </a:solidFill>
                <a:latin typeface="Cambria"/>
                <a:ea typeface="Cambria"/>
                <a:cs typeface="Cambria"/>
                <a:sym typeface="Cambria"/>
              </a:rPr>
              <a:t>Yo era muy bajo cuando tenía 4 años.</a:t>
            </a:r>
            <a:endParaRPr/>
          </a:p>
          <a:p>
            <a:pPr indent="-192087" lvl="1" marL="547687" marR="0" rtl="0" algn="l">
              <a:lnSpc>
                <a:spcPct val="9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    I was really short when I was four.</a:t>
            </a:r>
            <a:endParaRPr/>
          </a:p>
          <a:p>
            <a:pPr indent="-192087" lvl="1" marL="547687" marR="0" rtl="0" algn="l">
              <a:lnSpc>
                <a:spcPct val="90000"/>
              </a:lnSpc>
              <a:spcBef>
                <a:spcPts val="720"/>
              </a:spcBef>
              <a:spcAft>
                <a:spcPts val="0"/>
              </a:spcAft>
              <a:buClr>
                <a:schemeClr val="accent2"/>
              </a:buClr>
              <a:buSzPts val="3600"/>
              <a:buFont typeface="Noto Sans Symbols"/>
              <a:buChar char="▪"/>
            </a:pPr>
            <a:r>
              <a:rPr b="0" i="1" lang="en-US" sz="3600" u="none" cap="none" strike="noStrike">
                <a:solidFill>
                  <a:schemeClr val="dk2"/>
                </a:solidFill>
                <a:latin typeface="Cambria"/>
                <a:ea typeface="Cambria"/>
                <a:cs typeface="Cambria"/>
                <a:sym typeface="Cambria"/>
              </a:rPr>
              <a:t>Mis primos tenían 6 y 8 años</a:t>
            </a:r>
            <a:r>
              <a:rPr i="1" lang="en-US" sz="3600">
                <a:latin typeface="Cambria"/>
                <a:ea typeface="Cambria"/>
                <a:cs typeface="Cambria"/>
                <a:sym typeface="Cambria"/>
              </a:rPr>
              <a:t> ese </a:t>
            </a:r>
            <a:r>
              <a:rPr i="1" lang="en-US" sz="3600">
                <a:latin typeface="Cambria"/>
                <a:ea typeface="Cambria"/>
                <a:cs typeface="Cambria"/>
                <a:sym typeface="Cambria"/>
              </a:rPr>
              <a:t>año</a:t>
            </a:r>
            <a:r>
              <a:rPr i="1" lang="en-US" sz="3600">
                <a:latin typeface="Cambria"/>
                <a:ea typeface="Cambria"/>
                <a:cs typeface="Cambria"/>
                <a:sym typeface="Cambria"/>
              </a:rPr>
              <a:t>.</a:t>
            </a:r>
            <a:endParaRPr/>
          </a:p>
          <a:p>
            <a:pPr indent="-192087" lvl="1" marL="547687" marR="0" rtl="0" algn="l">
              <a:lnSpc>
                <a:spcPct val="9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    My cousins </a:t>
            </a:r>
            <a:r>
              <a:rPr i="1" lang="en-US" sz="1600">
                <a:latin typeface="Cambria"/>
                <a:ea typeface="Cambria"/>
                <a:cs typeface="Cambria"/>
                <a:sym typeface="Cambria"/>
              </a:rPr>
              <a:t>were six and eight years old that year.</a:t>
            </a:r>
            <a:endParaRPr/>
          </a:p>
          <a:p>
            <a:pPr indent="0" lvl="0" marL="0" marR="0" rtl="0" algn="l">
              <a:lnSpc>
                <a:spcPct val="100000"/>
              </a:lnSpc>
              <a:spcBef>
                <a:spcPts val="0"/>
              </a:spcBef>
              <a:spcAft>
                <a:spcPts val="0"/>
              </a:spcAft>
              <a:buClr>
                <a:schemeClr val="accent1"/>
              </a:buClr>
              <a:buFont typeface="Noto Sans Symbols"/>
              <a:buNone/>
            </a:pPr>
            <a:r>
              <a:t/>
            </a:r>
            <a:endParaRPr b="0" i="1" sz="1600" u="none" cap="none" strike="noStrike">
              <a:solidFill>
                <a:schemeClr val="dk2"/>
              </a:solidFill>
              <a:latin typeface="Cambria"/>
              <a:ea typeface="Cambria"/>
              <a:cs typeface="Cambria"/>
              <a:sym typeface="Cambria"/>
            </a:endParaRPr>
          </a:p>
        </p:txBody>
      </p:sp>
      <p:sp>
        <p:nvSpPr>
          <p:cNvPr id="227" name="Google Shape;227;p28"/>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6000" u="none" cap="none" strike="noStrike">
                <a:solidFill>
                  <a:srgbClr val="FFFF00"/>
                </a:solidFill>
                <a:latin typeface="Cambria"/>
                <a:ea typeface="Cambria"/>
                <a:cs typeface="Cambria"/>
                <a:sym typeface="Cambria"/>
              </a:rPr>
              <a:t>A</a:t>
            </a:r>
            <a:r>
              <a:rPr b="0" i="0" lang="en-US" sz="6000" u="none" cap="none" strike="noStrike">
                <a:solidFill>
                  <a:schemeClr val="lt1"/>
                </a:solidFill>
                <a:latin typeface="Cambria"/>
                <a:ea typeface="Cambria"/>
                <a:cs typeface="Cambria"/>
                <a:sym typeface="Cambria"/>
              </a:rPr>
              <a:t>GE (LA EDAD)</a:t>
            </a:r>
            <a:endParaRPr/>
          </a:p>
        </p:txBody>
      </p:sp>
      <p:sp>
        <p:nvSpPr>
          <p:cNvPr id="228" name="Google Shape;228;p28"/>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29" name="Google Shape;229;p28"/>
          <p:cNvSpPr txBox="1"/>
          <p:nvPr/>
        </p:nvSpPr>
        <p:spPr>
          <a:xfrm>
            <a:off x="96836" y="3733800"/>
            <a:ext cx="838199" cy="30845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U</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A</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9"/>
          <p:cNvSpPr txBox="1"/>
          <p:nvPr>
            <p:ph idx="1" type="body"/>
          </p:nvPr>
        </p:nvSpPr>
        <p:spPr>
          <a:xfrm>
            <a:off x="457200" y="1600200"/>
            <a:ext cx="8458200" cy="4530724"/>
          </a:xfrm>
          <a:prstGeom prst="rect">
            <a:avLst/>
          </a:prstGeom>
          <a:noFill/>
          <a:ln>
            <a:noFill/>
          </a:ln>
        </p:spPr>
        <p:txBody>
          <a:bodyPr anchorCtr="0" anchor="t" bIns="45700" lIns="91425" spcFirstLastPara="1" rIns="91425" wrap="square" tIns="45700">
            <a:noAutofit/>
          </a:bodyPr>
          <a:lstStyle/>
          <a:p>
            <a:pPr indent="-192087" lvl="1" marL="547687" marR="0" rtl="0" algn="l">
              <a:lnSpc>
                <a:spcPct val="100000"/>
              </a:lnSpc>
              <a:spcBef>
                <a:spcPts val="0"/>
              </a:spcBef>
              <a:spcAft>
                <a:spcPts val="0"/>
              </a:spcAft>
              <a:buClr>
                <a:schemeClr val="accent2"/>
              </a:buClr>
              <a:buSzPts val="4400"/>
              <a:buFont typeface="Noto Sans Symbols"/>
              <a:buChar char="▪"/>
            </a:pPr>
            <a:r>
              <a:rPr b="1" i="0" lang="en-US" sz="4400" u="none" cap="none" strike="noStrike">
                <a:solidFill>
                  <a:schemeClr val="dk2"/>
                </a:solidFill>
                <a:latin typeface="Cambria"/>
                <a:ea typeface="Cambria"/>
                <a:cs typeface="Cambria"/>
                <a:sym typeface="Cambria"/>
              </a:rPr>
              <a:t>Ejemplos</a:t>
            </a:r>
            <a:endParaRPr/>
          </a:p>
          <a:p>
            <a:pPr indent="-187325" lvl="2" marL="822325" marR="0" rtl="0" algn="l">
              <a:lnSpc>
                <a:spcPct val="100000"/>
              </a:lnSpc>
              <a:spcBef>
                <a:spcPts val="800"/>
              </a:spcBef>
              <a:spcAft>
                <a:spcPts val="0"/>
              </a:spcAft>
              <a:buClr>
                <a:srgbClr val="7F8FA9"/>
              </a:buClr>
              <a:buSzPts val="4000"/>
              <a:buFont typeface="Noto Sans Symbols"/>
              <a:buChar char="▪"/>
            </a:pPr>
            <a:r>
              <a:rPr b="0" i="0" lang="en-US" sz="4000" u="none" cap="none" strike="noStrike">
                <a:solidFill>
                  <a:srgbClr val="FFFF00"/>
                </a:solidFill>
                <a:latin typeface="Cambria"/>
                <a:ea typeface="Cambria"/>
                <a:cs typeface="Cambria"/>
                <a:sym typeface="Cambria"/>
              </a:rPr>
              <a:t>Eran</a:t>
            </a:r>
            <a:r>
              <a:rPr b="0" i="0" lang="en-US" sz="4000" u="none" cap="none" strike="noStrike">
                <a:solidFill>
                  <a:schemeClr val="dk2"/>
                </a:solidFill>
                <a:latin typeface="Cambria"/>
                <a:ea typeface="Cambria"/>
                <a:cs typeface="Cambria"/>
                <a:sym typeface="Cambria"/>
              </a:rPr>
              <a:t> las dos cuando llegamos.</a:t>
            </a:r>
            <a:endParaRPr/>
          </a:p>
          <a:p>
            <a:pPr indent="-187325" lvl="2" marL="822325" marR="0" rtl="0" algn="l">
              <a:lnSpc>
                <a:spcPct val="100000"/>
              </a:lnSpc>
              <a:spcBef>
                <a:spcPts val="360"/>
              </a:spcBef>
              <a:spcAft>
                <a:spcPts val="0"/>
              </a:spcAft>
              <a:buClr>
                <a:schemeClr val="dk2"/>
              </a:buClr>
              <a:buFont typeface="Cambria"/>
              <a:buNone/>
            </a:pPr>
            <a:r>
              <a:rPr b="0" i="0" lang="en-US" sz="1800" u="none" cap="none" strike="noStrike">
                <a:solidFill>
                  <a:schemeClr val="dk2"/>
                </a:solidFill>
                <a:latin typeface="Cambria"/>
                <a:ea typeface="Cambria"/>
                <a:cs typeface="Cambria"/>
                <a:sym typeface="Cambria"/>
              </a:rPr>
              <a:t>     It was 2:00 when we arrived.</a:t>
            </a:r>
            <a:endParaRPr/>
          </a:p>
          <a:p>
            <a:pPr indent="-187325" lvl="2" marL="822325" marR="0" rtl="0" algn="l">
              <a:lnSpc>
                <a:spcPct val="100000"/>
              </a:lnSpc>
              <a:spcBef>
                <a:spcPts val="800"/>
              </a:spcBef>
              <a:spcAft>
                <a:spcPts val="0"/>
              </a:spcAft>
              <a:buClr>
                <a:srgbClr val="7F8FA9"/>
              </a:buClr>
              <a:buSzPts val="4000"/>
              <a:buFont typeface="Noto Sans Symbols"/>
              <a:buChar char="▪"/>
            </a:pPr>
            <a:r>
              <a:rPr b="0" i="0" lang="en-US" sz="4000" u="none" cap="none" strike="noStrike">
                <a:solidFill>
                  <a:srgbClr val="FFFF00"/>
                </a:solidFill>
                <a:latin typeface="Cambria"/>
                <a:ea typeface="Cambria"/>
                <a:cs typeface="Cambria"/>
                <a:sym typeface="Cambria"/>
              </a:rPr>
              <a:t>Hacía</a:t>
            </a:r>
            <a:r>
              <a:rPr b="0" i="0" lang="en-US" sz="4000" u="none" cap="none" strike="noStrike">
                <a:solidFill>
                  <a:schemeClr val="dk2"/>
                </a:solidFill>
                <a:latin typeface="Cambria"/>
                <a:ea typeface="Cambria"/>
                <a:cs typeface="Cambria"/>
                <a:sym typeface="Cambria"/>
              </a:rPr>
              <a:t> frío y </a:t>
            </a:r>
            <a:r>
              <a:rPr b="0" i="0" lang="en-US" sz="4000" u="none" cap="none" strike="noStrike">
                <a:solidFill>
                  <a:srgbClr val="FFFF00"/>
                </a:solidFill>
                <a:latin typeface="Cambria"/>
                <a:ea typeface="Cambria"/>
                <a:cs typeface="Cambria"/>
                <a:sym typeface="Cambria"/>
              </a:rPr>
              <a:t>llovía</a:t>
            </a:r>
            <a:r>
              <a:rPr b="0" i="0" lang="en-US" sz="4000" u="none" cap="none" strike="noStrike">
                <a:solidFill>
                  <a:schemeClr val="dk2"/>
                </a:solidFill>
                <a:latin typeface="Cambria"/>
                <a:ea typeface="Cambria"/>
                <a:cs typeface="Cambria"/>
                <a:sym typeface="Cambria"/>
              </a:rPr>
              <a:t>.</a:t>
            </a:r>
            <a:endParaRPr/>
          </a:p>
          <a:p>
            <a:pPr indent="-187325" lvl="2" marL="822325" marR="0" rtl="0" algn="l">
              <a:lnSpc>
                <a:spcPct val="100000"/>
              </a:lnSpc>
              <a:spcBef>
                <a:spcPts val="360"/>
              </a:spcBef>
              <a:spcAft>
                <a:spcPts val="0"/>
              </a:spcAft>
              <a:buClr>
                <a:schemeClr val="dk2"/>
              </a:buClr>
              <a:buFont typeface="Cambria"/>
              <a:buNone/>
            </a:pPr>
            <a:r>
              <a:rPr b="0" i="0" lang="en-US" sz="1800" u="none" cap="none" strike="noStrike">
                <a:solidFill>
                  <a:schemeClr val="dk2"/>
                </a:solidFill>
                <a:latin typeface="Cambria"/>
                <a:ea typeface="Cambria"/>
                <a:cs typeface="Cambria"/>
                <a:sym typeface="Cambria"/>
              </a:rPr>
              <a:t>     It was cold and raining.</a:t>
            </a:r>
            <a:endParaRPr/>
          </a:p>
          <a:p>
            <a:pPr indent="-187325" lvl="2" marL="822325" marR="0" rtl="0" algn="l">
              <a:lnSpc>
                <a:spcPct val="100000"/>
              </a:lnSpc>
              <a:spcBef>
                <a:spcPts val="560"/>
              </a:spcBef>
              <a:spcAft>
                <a:spcPts val="0"/>
              </a:spcAft>
              <a:buClr>
                <a:schemeClr val="dk1"/>
              </a:buClr>
              <a:buFont typeface="Source Sans Pro"/>
              <a:buNone/>
            </a:pPr>
            <a:r>
              <a:t/>
            </a:r>
            <a:endParaRPr b="0" i="0" sz="2800" u="none" cap="none" strike="noStrike">
              <a:solidFill>
                <a:schemeClr val="dk2"/>
              </a:solidFill>
              <a:latin typeface="Cambria"/>
              <a:ea typeface="Cambria"/>
              <a:cs typeface="Cambria"/>
              <a:sym typeface="Cambria"/>
            </a:endParaRPr>
          </a:p>
          <a:p>
            <a:pPr indent="0" lvl="0" marL="0" marR="0" rtl="0" algn="l">
              <a:lnSpc>
                <a:spcPct val="100000"/>
              </a:lnSpc>
              <a:spcBef>
                <a:spcPts val="0"/>
              </a:spcBef>
              <a:spcAft>
                <a:spcPts val="0"/>
              </a:spcAft>
              <a:buClr>
                <a:schemeClr val="accent1"/>
              </a:buClr>
              <a:buFont typeface="Noto Sans Symbols"/>
              <a:buNone/>
            </a:pPr>
            <a:r>
              <a:t/>
            </a:r>
            <a:endParaRPr b="0" i="0" sz="2800" u="none" cap="none" strike="noStrike">
              <a:solidFill>
                <a:schemeClr val="dk2"/>
              </a:solidFill>
              <a:latin typeface="Cambria"/>
              <a:ea typeface="Cambria"/>
              <a:cs typeface="Cambria"/>
              <a:sym typeface="Cambria"/>
            </a:endParaRPr>
          </a:p>
        </p:txBody>
      </p:sp>
      <p:sp>
        <p:nvSpPr>
          <p:cNvPr id="235" name="Google Shape;235;p29"/>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6000" u="none" cap="none" strike="noStrike">
                <a:solidFill>
                  <a:srgbClr val="FFFF00"/>
                </a:solidFill>
                <a:latin typeface="Cambria"/>
                <a:ea typeface="Cambria"/>
                <a:cs typeface="Cambria"/>
                <a:sym typeface="Cambria"/>
              </a:rPr>
              <a:t>T</a:t>
            </a:r>
            <a:r>
              <a:rPr b="0" i="0" lang="en-US" sz="6000" u="none" cap="none" strike="noStrike">
                <a:solidFill>
                  <a:schemeClr val="lt1"/>
                </a:solidFill>
                <a:latin typeface="Cambria"/>
                <a:ea typeface="Cambria"/>
                <a:cs typeface="Cambria"/>
                <a:sym typeface="Cambria"/>
              </a:rPr>
              <a:t>IEMPO </a:t>
            </a:r>
            <a:r>
              <a:rPr b="0" i="0" lang="en-US" sz="3600" u="none" cap="none" strike="noStrike">
                <a:solidFill>
                  <a:schemeClr val="lt1"/>
                </a:solidFill>
                <a:latin typeface="Cambria"/>
                <a:ea typeface="Cambria"/>
                <a:cs typeface="Cambria"/>
                <a:sym typeface="Cambria"/>
              </a:rPr>
              <a:t>(TIME AND WEATHER) </a:t>
            </a:r>
            <a:endParaRPr/>
          </a:p>
        </p:txBody>
      </p:sp>
      <p:sp>
        <p:nvSpPr>
          <p:cNvPr id="236" name="Google Shape;236;p29"/>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237" name="Google Shape;237;p29"/>
          <p:cNvSpPr txBox="1"/>
          <p:nvPr/>
        </p:nvSpPr>
        <p:spPr>
          <a:xfrm>
            <a:off x="96836" y="3733800"/>
            <a:ext cx="838199" cy="30845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U</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A</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T</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2"/>
          <p:cNvSpPr txBox="1"/>
          <p:nvPr>
            <p:ph idx="1" type="body"/>
          </p:nvPr>
        </p:nvSpPr>
        <p:spPr>
          <a:xfrm>
            <a:off x="4648200" y="1752600"/>
            <a:ext cx="40385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80000"/>
              </a:lnSpc>
              <a:spcBef>
                <a:spcPts val="0"/>
              </a:spcBef>
              <a:spcAft>
                <a:spcPts val="0"/>
              </a:spcAft>
              <a:buClr>
                <a:schemeClr val="accent1"/>
              </a:buClr>
              <a:buSzPts val="2400"/>
              <a:buFont typeface="Noto Sans Symbols"/>
              <a:buChar char="◼"/>
            </a:pPr>
            <a:r>
              <a:rPr b="1" i="0" lang="en-US" sz="2400" u="none" cap="none" strike="noStrike">
                <a:solidFill>
                  <a:schemeClr val="dk2"/>
                </a:solidFill>
                <a:latin typeface="Cambria"/>
                <a:ea typeface="Cambria"/>
                <a:cs typeface="Cambria"/>
                <a:sym typeface="Cambria"/>
              </a:rPr>
              <a:t>Eran</a:t>
            </a:r>
            <a:r>
              <a:rPr b="0" i="0" lang="en-US" sz="2400" u="none" cap="none" strike="noStrike">
                <a:solidFill>
                  <a:schemeClr val="dk2"/>
                </a:solidFill>
                <a:latin typeface="Cambria"/>
                <a:ea typeface="Cambria"/>
                <a:cs typeface="Cambria"/>
                <a:sym typeface="Cambria"/>
              </a:rPr>
              <a:t> las nueve de la noche.  </a:t>
            </a:r>
            <a:r>
              <a:rPr b="1" i="0" lang="en-US" sz="2400" u="none" cap="none" strike="noStrike">
                <a:solidFill>
                  <a:schemeClr val="dk2"/>
                </a:solidFill>
                <a:latin typeface="Cambria"/>
                <a:ea typeface="Cambria"/>
                <a:cs typeface="Cambria"/>
                <a:sym typeface="Cambria"/>
              </a:rPr>
              <a:t>Era</a:t>
            </a:r>
            <a:r>
              <a:rPr b="0" i="0" lang="en-US" sz="2400" u="none" cap="none" strike="noStrike">
                <a:solidFill>
                  <a:schemeClr val="dk2"/>
                </a:solidFill>
                <a:latin typeface="Cambria"/>
                <a:ea typeface="Cambria"/>
                <a:cs typeface="Cambria"/>
                <a:sym typeface="Cambria"/>
              </a:rPr>
              <a:t> viernes.  </a:t>
            </a:r>
            <a:r>
              <a:rPr b="1" i="0" lang="en-US" sz="2400" u="none" cap="none" strike="noStrike">
                <a:solidFill>
                  <a:schemeClr val="dk2"/>
                </a:solidFill>
                <a:latin typeface="Cambria"/>
                <a:ea typeface="Cambria"/>
                <a:cs typeface="Cambria"/>
                <a:sym typeface="Cambria"/>
              </a:rPr>
              <a:t>Hacía</a:t>
            </a:r>
            <a:r>
              <a:rPr b="0" i="0" lang="en-US" sz="2400" u="none" cap="none" strike="noStrike">
                <a:solidFill>
                  <a:schemeClr val="dk2"/>
                </a:solidFill>
                <a:latin typeface="Cambria"/>
                <a:ea typeface="Cambria"/>
                <a:cs typeface="Cambria"/>
                <a:sym typeface="Cambria"/>
              </a:rPr>
              <a:t> mal tiempo.  </a:t>
            </a:r>
            <a:r>
              <a:rPr b="1" i="0" lang="en-US" sz="2400" u="none" cap="none" strike="noStrike">
                <a:solidFill>
                  <a:schemeClr val="dk2"/>
                </a:solidFill>
                <a:latin typeface="Cambria"/>
                <a:ea typeface="Cambria"/>
                <a:cs typeface="Cambria"/>
                <a:sym typeface="Cambria"/>
              </a:rPr>
              <a:t>Llovía</a:t>
            </a:r>
            <a:r>
              <a:rPr b="0" i="0" lang="en-US" sz="2400" u="none" cap="none" strike="noStrike">
                <a:solidFill>
                  <a:schemeClr val="dk2"/>
                </a:solidFill>
                <a:latin typeface="Cambria"/>
                <a:ea typeface="Cambria"/>
                <a:cs typeface="Cambria"/>
                <a:sym typeface="Cambria"/>
              </a:rPr>
              <a:t>.  Todos </a:t>
            </a:r>
            <a:r>
              <a:rPr b="1" i="0" lang="en-US" sz="2400" u="none" cap="none" strike="noStrike">
                <a:solidFill>
                  <a:schemeClr val="dk2"/>
                </a:solidFill>
                <a:latin typeface="Cambria"/>
                <a:ea typeface="Cambria"/>
                <a:cs typeface="Cambria"/>
                <a:sym typeface="Cambria"/>
              </a:rPr>
              <a:t>estábamos</a:t>
            </a:r>
            <a:r>
              <a:rPr b="0" i="0" lang="en-US" sz="2400" u="none" cap="none" strike="noStrike">
                <a:solidFill>
                  <a:schemeClr val="dk2"/>
                </a:solidFill>
                <a:latin typeface="Cambria"/>
                <a:ea typeface="Cambria"/>
                <a:cs typeface="Cambria"/>
                <a:sym typeface="Cambria"/>
              </a:rPr>
              <a:t> en casa.  Mamá y Papá </a:t>
            </a:r>
            <a:r>
              <a:rPr b="1" i="0" lang="en-US" sz="2400" u="none" cap="none" strike="noStrike">
                <a:solidFill>
                  <a:schemeClr val="dk2"/>
                </a:solidFill>
                <a:latin typeface="Cambria"/>
                <a:ea typeface="Cambria"/>
                <a:cs typeface="Cambria"/>
                <a:sym typeface="Cambria"/>
              </a:rPr>
              <a:t>miraban</a:t>
            </a:r>
            <a:r>
              <a:rPr b="0" i="0" lang="en-US" sz="2400" u="none" cap="none" strike="noStrike">
                <a:solidFill>
                  <a:schemeClr val="dk2"/>
                </a:solidFill>
                <a:latin typeface="Cambria"/>
                <a:ea typeface="Cambria"/>
                <a:cs typeface="Cambria"/>
                <a:sym typeface="Cambria"/>
              </a:rPr>
              <a:t> la televisión; yo </a:t>
            </a:r>
            <a:r>
              <a:rPr b="1" i="0" lang="en-US" sz="2400" u="none" cap="none" strike="noStrike">
                <a:solidFill>
                  <a:schemeClr val="dk2"/>
                </a:solidFill>
                <a:latin typeface="Cambria"/>
                <a:ea typeface="Cambria"/>
                <a:cs typeface="Cambria"/>
                <a:sym typeface="Cambria"/>
              </a:rPr>
              <a:t>leía</a:t>
            </a:r>
            <a:r>
              <a:rPr b="0" i="0" lang="en-US" sz="2400" u="none" cap="none" strike="noStrike">
                <a:solidFill>
                  <a:schemeClr val="dk2"/>
                </a:solidFill>
                <a:latin typeface="Cambria"/>
                <a:ea typeface="Cambria"/>
                <a:cs typeface="Cambria"/>
                <a:sym typeface="Cambria"/>
              </a:rPr>
              <a:t> una novela de StarTrek; mi hermana </a:t>
            </a:r>
            <a:r>
              <a:rPr b="1" i="0" lang="en-US" sz="2400" u="none" cap="none" strike="noStrike">
                <a:solidFill>
                  <a:schemeClr val="dk2"/>
                </a:solidFill>
                <a:latin typeface="Cambria"/>
                <a:ea typeface="Cambria"/>
                <a:cs typeface="Cambria"/>
                <a:sym typeface="Cambria"/>
              </a:rPr>
              <a:t>hablaba</a:t>
            </a:r>
            <a:r>
              <a:rPr b="0" i="0" lang="en-US" sz="2400" u="none" cap="none" strike="noStrike">
                <a:solidFill>
                  <a:schemeClr val="dk2"/>
                </a:solidFill>
                <a:latin typeface="Cambria"/>
                <a:ea typeface="Cambria"/>
                <a:cs typeface="Cambria"/>
                <a:sym typeface="Cambria"/>
              </a:rPr>
              <a:t> por teléfono con su novio en su cuarto.  Esnupi (nuestro perro) </a:t>
            </a:r>
            <a:r>
              <a:rPr b="1" i="0" lang="en-US" sz="2400" u="none" cap="none" strike="noStrike">
                <a:solidFill>
                  <a:schemeClr val="dk2"/>
                </a:solidFill>
                <a:latin typeface="Cambria"/>
                <a:ea typeface="Cambria"/>
                <a:cs typeface="Cambria"/>
                <a:sym typeface="Cambria"/>
              </a:rPr>
              <a:t>dormía</a:t>
            </a:r>
            <a:r>
              <a:rPr b="0" i="0" lang="en-US" sz="2400" u="none" cap="none" strike="noStrike">
                <a:solidFill>
                  <a:schemeClr val="dk2"/>
                </a:solidFill>
                <a:latin typeface="Cambria"/>
                <a:ea typeface="Cambria"/>
                <a:cs typeface="Cambria"/>
                <a:sym typeface="Cambria"/>
              </a:rPr>
              <a:t> detrás del sillón en la sala.</a:t>
            </a:r>
            <a:endParaRPr/>
          </a:p>
        </p:txBody>
      </p:sp>
      <p:sp>
        <p:nvSpPr>
          <p:cNvPr id="86" name="Google Shape;86;p12"/>
          <p:cNvSpPr txBox="1"/>
          <p:nvPr>
            <p:ph idx="2" type="body"/>
          </p:nvPr>
        </p:nvSpPr>
        <p:spPr>
          <a:xfrm>
            <a:off x="381000" y="1752600"/>
            <a:ext cx="4038599" cy="45720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2100"/>
              <a:buFont typeface="Noto Sans Symbols"/>
              <a:buChar char="◼"/>
            </a:pPr>
            <a:r>
              <a:rPr b="0" i="0" lang="en-US" sz="2100" u="none" cap="none" strike="noStrike">
                <a:solidFill>
                  <a:schemeClr val="dk2"/>
                </a:solidFill>
                <a:latin typeface="Cambria"/>
                <a:ea typeface="Cambria"/>
                <a:cs typeface="Cambria"/>
                <a:sym typeface="Cambria"/>
              </a:rPr>
              <a:t>It was 9:00 at night.  It was Friday.  It was bad weather.  It was raining.  We were all at home.  Mom and Dad were watching television; I was reading a StarTrek novel; my sister was talking on the phone with her boyfriend in her room.  Esnupi (our dog) was sleeping behind the armchair in the living room.</a:t>
            </a:r>
            <a:endParaRPr/>
          </a:p>
        </p:txBody>
      </p:sp>
      <p:sp>
        <p:nvSpPr>
          <p:cNvPr id="87" name="Google Shape;87;p12"/>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400" u="none" cap="none" strike="noStrike">
                <a:solidFill>
                  <a:schemeClr val="lt1"/>
                </a:solidFill>
                <a:latin typeface="Cambria"/>
                <a:ea typeface="Cambria"/>
                <a:cs typeface="Cambria"/>
                <a:sym typeface="Cambria"/>
              </a:rPr>
              <a:t>IMPERFECTO</a:t>
            </a:r>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0"/>
          <p:cNvSpPr txBox="1"/>
          <p:nvPr>
            <p:ph idx="1" type="body"/>
          </p:nvPr>
        </p:nvSpPr>
        <p:spPr>
          <a:xfrm>
            <a:off x="457200" y="1409700"/>
            <a:ext cx="8686800" cy="52197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80000"/>
              </a:lnSpc>
              <a:spcBef>
                <a:spcPts val="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siempre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nunca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Usualmente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normalmente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cada (año, verano)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todos los días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mientras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los </a:t>
            </a:r>
            <a:r>
              <a:rPr b="0" i="1" lang="en-US" sz="2800" u="none" cap="none" strike="noStrike">
                <a:solidFill>
                  <a:schemeClr val="dk2"/>
                </a:solidFill>
                <a:latin typeface="Cambria"/>
                <a:ea typeface="Cambria"/>
                <a:cs typeface="Cambria"/>
                <a:sym typeface="Cambria"/>
              </a:rPr>
              <a:t>lunes</a:t>
            </a:r>
            <a:r>
              <a:rPr b="0" i="0" lang="en-US" sz="2800" u="none" cap="none" strike="noStrike">
                <a:solidFill>
                  <a:schemeClr val="dk2"/>
                </a:solidFill>
                <a:latin typeface="Cambria"/>
                <a:ea typeface="Cambria"/>
                <a:cs typeface="Cambria"/>
                <a:sym typeface="Cambria"/>
              </a:rPr>
              <a:t>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generalmente		</a:t>
            </a:r>
            <a:r>
              <a:rPr b="0" i="0" lang="en-US" sz="2800" u="sng" cap="none" strike="noStrike">
                <a:solidFill>
                  <a:schemeClr val="dk2"/>
                </a:solidFill>
                <a:latin typeface="Cambria"/>
                <a:ea typeface="Cambria"/>
                <a:cs typeface="Cambria"/>
                <a:sym typeface="Cambria"/>
              </a:rPr>
              <a:t>				</a:t>
            </a:r>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con frecuencia	</a:t>
            </a:r>
            <a:endParaRPr b="0" i="0" sz="2800" u="none" cap="none" strike="noStrike">
              <a:solidFill>
                <a:schemeClr val="dk2"/>
              </a:solidFill>
              <a:latin typeface="Cambria"/>
              <a:ea typeface="Cambria"/>
              <a:cs typeface="Cambria"/>
              <a:sym typeface="Cambria"/>
            </a:endParaRPr>
          </a:p>
          <a:p>
            <a:pPr indent="-234950" lvl="0" marL="273050" marR="0" rtl="0" algn="l">
              <a:lnSpc>
                <a:spcPct val="8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	</a:t>
            </a:r>
            <a:r>
              <a:rPr b="0" i="0" lang="en-US" sz="2800" u="sng" cap="none" strike="noStrike">
                <a:solidFill>
                  <a:schemeClr val="dk2"/>
                </a:solidFill>
                <a:latin typeface="Cambria"/>
                <a:ea typeface="Cambria"/>
                <a:cs typeface="Cambria"/>
                <a:sym typeface="Cambria"/>
              </a:rPr>
              <a:t>				</a:t>
            </a:r>
            <a:endParaRPr/>
          </a:p>
        </p:txBody>
      </p:sp>
      <p:sp>
        <p:nvSpPr>
          <p:cNvPr id="243" name="Google Shape;243;p30"/>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3600" u="none" cap="none" strike="noStrike">
                <a:solidFill>
                  <a:schemeClr val="lt1"/>
                </a:solidFill>
                <a:latin typeface="Cambria"/>
                <a:ea typeface="Cambria"/>
                <a:cs typeface="Cambria"/>
                <a:sym typeface="Cambria"/>
              </a:rPr>
              <a:t>SOME KEY TRIGGER WORDS FOR THE IMPERFECT</a:t>
            </a:r>
            <a:endParaRPr/>
          </a:p>
        </p:txBody>
      </p:sp>
      <p:sp>
        <p:nvSpPr>
          <p:cNvPr id="244" name="Google Shape;244;p30"/>
          <p:cNvSpPr txBox="1"/>
          <p:nvPr/>
        </p:nvSpPr>
        <p:spPr>
          <a:xfrm>
            <a:off x="4487862" y="155575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always</a:t>
            </a:r>
            <a:endParaRPr/>
          </a:p>
        </p:txBody>
      </p:sp>
      <p:sp>
        <p:nvSpPr>
          <p:cNvPr id="245" name="Google Shape;245;p30"/>
          <p:cNvSpPr txBox="1"/>
          <p:nvPr/>
        </p:nvSpPr>
        <p:spPr>
          <a:xfrm>
            <a:off x="4487862" y="193675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never</a:t>
            </a:r>
            <a:endParaRPr/>
          </a:p>
        </p:txBody>
      </p:sp>
      <p:sp>
        <p:nvSpPr>
          <p:cNvPr id="246" name="Google Shape;246;p30"/>
          <p:cNvSpPr txBox="1"/>
          <p:nvPr/>
        </p:nvSpPr>
        <p:spPr>
          <a:xfrm>
            <a:off x="4487862" y="239395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usually</a:t>
            </a:r>
            <a:endParaRPr/>
          </a:p>
        </p:txBody>
      </p:sp>
      <p:sp>
        <p:nvSpPr>
          <p:cNvPr id="247" name="Google Shape;247;p30"/>
          <p:cNvSpPr txBox="1"/>
          <p:nvPr/>
        </p:nvSpPr>
        <p:spPr>
          <a:xfrm>
            <a:off x="4487862" y="274320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normally</a:t>
            </a:r>
            <a:endParaRPr/>
          </a:p>
        </p:txBody>
      </p:sp>
      <p:sp>
        <p:nvSpPr>
          <p:cNvPr id="248" name="Google Shape;248;p30"/>
          <p:cNvSpPr txBox="1"/>
          <p:nvPr/>
        </p:nvSpPr>
        <p:spPr>
          <a:xfrm>
            <a:off x="4487862" y="3179761"/>
            <a:ext cx="50291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each/every (year, summer)</a:t>
            </a:r>
            <a:endParaRPr/>
          </a:p>
        </p:txBody>
      </p:sp>
      <p:sp>
        <p:nvSpPr>
          <p:cNvPr id="249" name="Google Shape;249;p30"/>
          <p:cNvSpPr txBox="1"/>
          <p:nvPr/>
        </p:nvSpPr>
        <p:spPr>
          <a:xfrm>
            <a:off x="4487862" y="3605212"/>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every day</a:t>
            </a:r>
            <a:endParaRPr/>
          </a:p>
        </p:txBody>
      </p:sp>
      <p:sp>
        <p:nvSpPr>
          <p:cNvPr id="250" name="Google Shape;250;p30"/>
          <p:cNvSpPr txBox="1"/>
          <p:nvPr/>
        </p:nvSpPr>
        <p:spPr>
          <a:xfrm>
            <a:off x="4487862" y="407035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while</a:t>
            </a:r>
            <a:endParaRPr/>
          </a:p>
        </p:txBody>
      </p:sp>
      <p:sp>
        <p:nvSpPr>
          <p:cNvPr id="251" name="Google Shape;251;p30"/>
          <p:cNvSpPr txBox="1"/>
          <p:nvPr/>
        </p:nvSpPr>
        <p:spPr>
          <a:xfrm>
            <a:off x="4487862" y="4479925"/>
            <a:ext cx="25145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on…(</a:t>
            </a:r>
            <a:r>
              <a:rPr b="0" i="1" lang="en-US" sz="2400" u="none" cap="none" strike="noStrike">
                <a:solidFill>
                  <a:srgbClr val="FFFF00"/>
                </a:solidFill>
                <a:latin typeface="Cambria"/>
                <a:ea typeface="Cambria"/>
                <a:cs typeface="Cambria"/>
                <a:sym typeface="Cambria"/>
              </a:rPr>
              <a:t>Mondays</a:t>
            </a:r>
            <a:r>
              <a:rPr b="0" i="0" lang="en-US" sz="2400" u="none" cap="none" strike="noStrike">
                <a:solidFill>
                  <a:srgbClr val="FFFF00"/>
                </a:solidFill>
                <a:latin typeface="Cambria"/>
                <a:ea typeface="Cambria"/>
                <a:cs typeface="Cambria"/>
                <a:sym typeface="Cambria"/>
              </a:rPr>
              <a:t>)</a:t>
            </a:r>
            <a:endParaRPr/>
          </a:p>
        </p:txBody>
      </p:sp>
      <p:sp>
        <p:nvSpPr>
          <p:cNvPr id="252" name="Google Shape;252;p30"/>
          <p:cNvSpPr txBox="1"/>
          <p:nvPr/>
        </p:nvSpPr>
        <p:spPr>
          <a:xfrm>
            <a:off x="4487862" y="490855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generally</a:t>
            </a:r>
            <a:endParaRPr/>
          </a:p>
        </p:txBody>
      </p:sp>
      <p:sp>
        <p:nvSpPr>
          <p:cNvPr id="253" name="Google Shape;253;p30"/>
          <p:cNvSpPr txBox="1"/>
          <p:nvPr/>
        </p:nvSpPr>
        <p:spPr>
          <a:xfrm>
            <a:off x="4479925" y="5365750"/>
            <a:ext cx="2209799"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400" u="none" cap="none" strike="noStrike">
                <a:solidFill>
                  <a:srgbClr val="FFFF00"/>
                </a:solidFill>
                <a:latin typeface="Cambria"/>
                <a:ea typeface="Cambria"/>
                <a:cs typeface="Cambria"/>
                <a:sym typeface="Cambria"/>
              </a:rPr>
              <a:t>frequently</a:t>
            </a:r>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1"/>
          <p:cNvSpPr txBox="1"/>
          <p:nvPr>
            <p:ph idx="1" type="body"/>
          </p:nvPr>
        </p:nvSpPr>
        <p:spPr>
          <a:xfrm>
            <a:off x="288525" y="1659461"/>
            <a:ext cx="8407500" cy="44070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US" sz="3000">
                <a:latin typeface="Times New Roman"/>
                <a:ea typeface="Times New Roman"/>
                <a:cs typeface="Times New Roman"/>
                <a:sym typeface="Times New Roman"/>
              </a:rPr>
              <a:t>A veces                                    </a:t>
            </a:r>
            <a:r>
              <a:rPr lang="en-US" sz="3000">
                <a:solidFill>
                  <a:srgbClr val="FFFF00"/>
                </a:solidFill>
                <a:latin typeface="Times New Roman"/>
                <a:ea typeface="Times New Roman"/>
                <a:cs typeface="Times New Roman"/>
                <a:sym typeface="Times New Roman"/>
              </a:rPr>
              <a:t> sometimes</a:t>
            </a:r>
            <a:endParaRPr sz="3000">
              <a:solidFill>
                <a:srgbClr val="FFFF00"/>
              </a:solidFill>
              <a:latin typeface="Times New Roman"/>
              <a:ea typeface="Times New Roman"/>
              <a:cs typeface="Times New Roman"/>
              <a:sym typeface="Times New Roman"/>
            </a:endParaRPr>
          </a:p>
          <a:p>
            <a:pPr indent="0" lvl="0" marL="0" rtl="0" algn="l">
              <a:spcBef>
                <a:spcPts val="400"/>
              </a:spcBef>
              <a:spcAft>
                <a:spcPts val="0"/>
              </a:spcAft>
              <a:buNone/>
            </a:pPr>
            <a:r>
              <a:rPr lang="en-US" sz="3000">
                <a:latin typeface="Times New Roman"/>
                <a:ea typeface="Times New Roman"/>
                <a:cs typeface="Times New Roman"/>
                <a:sym typeface="Times New Roman"/>
              </a:rPr>
              <a:t>De vez en cuando                    </a:t>
            </a:r>
            <a:r>
              <a:rPr lang="en-US" sz="3000">
                <a:solidFill>
                  <a:srgbClr val="FFFF00"/>
                </a:solidFill>
                <a:latin typeface="Times New Roman"/>
                <a:ea typeface="Times New Roman"/>
                <a:cs typeface="Times New Roman"/>
                <a:sym typeface="Times New Roman"/>
              </a:rPr>
              <a:t> once in a while</a:t>
            </a:r>
            <a:endParaRPr sz="3000">
              <a:solidFill>
                <a:srgbClr val="FFFF00"/>
              </a:solidFill>
              <a:latin typeface="Times New Roman"/>
              <a:ea typeface="Times New Roman"/>
              <a:cs typeface="Times New Roman"/>
              <a:sym typeface="Times New Roman"/>
            </a:endParaRPr>
          </a:p>
          <a:p>
            <a:pPr indent="0" lvl="0" marL="0" rtl="0" algn="l">
              <a:spcBef>
                <a:spcPts val="400"/>
              </a:spcBef>
              <a:spcAft>
                <a:spcPts val="0"/>
              </a:spcAft>
              <a:buNone/>
            </a:pPr>
            <a:r>
              <a:rPr lang="en-US" sz="3000">
                <a:latin typeface="Times New Roman"/>
                <a:ea typeface="Times New Roman"/>
                <a:cs typeface="Times New Roman"/>
                <a:sym typeface="Times New Roman"/>
              </a:rPr>
              <a:t>En aquel entonces                 </a:t>
            </a:r>
            <a:r>
              <a:rPr lang="en-US" sz="3000">
                <a:solidFill>
                  <a:srgbClr val="FFFF00"/>
                </a:solidFill>
                <a:latin typeface="Times New Roman"/>
                <a:ea typeface="Times New Roman"/>
                <a:cs typeface="Times New Roman"/>
                <a:sym typeface="Times New Roman"/>
              </a:rPr>
              <a:t>    Back then</a:t>
            </a:r>
            <a:endParaRPr sz="3000">
              <a:solidFill>
                <a:srgbClr val="FFFF00"/>
              </a:solidFill>
              <a:latin typeface="Times New Roman"/>
              <a:ea typeface="Times New Roman"/>
              <a:cs typeface="Times New Roman"/>
              <a:sym typeface="Times New Roman"/>
            </a:endParaRPr>
          </a:p>
          <a:p>
            <a:pPr indent="0" lvl="0" marL="0" rtl="0" algn="l">
              <a:spcBef>
                <a:spcPts val="400"/>
              </a:spcBef>
              <a:spcAft>
                <a:spcPts val="0"/>
              </a:spcAft>
              <a:buNone/>
            </a:pPr>
            <a:r>
              <a:rPr lang="en-US" sz="3000">
                <a:latin typeface="Times New Roman"/>
                <a:ea typeface="Times New Roman"/>
                <a:cs typeface="Times New Roman"/>
                <a:sym typeface="Times New Roman"/>
              </a:rPr>
              <a:t>A menudo                                 </a:t>
            </a:r>
            <a:r>
              <a:rPr lang="en-US" sz="3000">
                <a:solidFill>
                  <a:srgbClr val="FFFF00"/>
                </a:solidFill>
                <a:latin typeface="Times New Roman"/>
                <a:ea typeface="Times New Roman"/>
                <a:cs typeface="Times New Roman"/>
                <a:sym typeface="Times New Roman"/>
              </a:rPr>
              <a:t>often</a:t>
            </a:r>
            <a:endParaRPr sz="3000">
              <a:solidFill>
                <a:srgbClr val="FFFF00"/>
              </a:solidFill>
              <a:latin typeface="Times New Roman"/>
              <a:ea typeface="Times New Roman"/>
              <a:cs typeface="Times New Roman"/>
              <a:sym typeface="Times New Roman"/>
            </a:endParaRPr>
          </a:p>
          <a:p>
            <a:pPr indent="0" lvl="0" marL="0" rtl="0" algn="l">
              <a:spcBef>
                <a:spcPts val="400"/>
              </a:spcBef>
              <a:spcAft>
                <a:spcPts val="0"/>
              </a:spcAft>
              <a:buNone/>
            </a:pPr>
            <a:r>
              <a:rPr lang="en-US" sz="3000">
                <a:latin typeface="Times New Roman"/>
                <a:ea typeface="Times New Roman"/>
                <a:cs typeface="Times New Roman"/>
                <a:sym typeface="Times New Roman"/>
              </a:rPr>
              <a:t>Apenas                                      </a:t>
            </a:r>
            <a:r>
              <a:rPr lang="en-US" sz="3000">
                <a:solidFill>
                  <a:srgbClr val="FFFF00"/>
                </a:solidFill>
                <a:latin typeface="Times New Roman"/>
                <a:ea typeface="Times New Roman"/>
                <a:cs typeface="Times New Roman"/>
                <a:sym typeface="Times New Roman"/>
              </a:rPr>
              <a:t>hardly</a:t>
            </a:r>
            <a:endParaRPr sz="3000">
              <a:solidFill>
                <a:srgbClr val="FFFF00"/>
              </a:solidFill>
              <a:latin typeface="Times New Roman"/>
              <a:ea typeface="Times New Roman"/>
              <a:cs typeface="Times New Roman"/>
              <a:sym typeface="Times New Roman"/>
            </a:endParaRPr>
          </a:p>
          <a:p>
            <a:pPr indent="0" lvl="0" marL="0" rtl="0" algn="l">
              <a:spcBef>
                <a:spcPts val="400"/>
              </a:spcBef>
              <a:spcAft>
                <a:spcPts val="0"/>
              </a:spcAft>
              <a:buNone/>
            </a:pPr>
            <a:r>
              <a:rPr lang="en-US" sz="3000">
                <a:latin typeface="Times New Roman"/>
                <a:ea typeface="Times New Roman"/>
                <a:cs typeface="Times New Roman"/>
                <a:sym typeface="Times New Roman"/>
              </a:rPr>
              <a:t>Raramente                                </a:t>
            </a:r>
            <a:r>
              <a:rPr lang="en-US" sz="3000">
                <a:solidFill>
                  <a:srgbClr val="FFFF00"/>
                </a:solidFill>
                <a:latin typeface="Times New Roman"/>
                <a:ea typeface="Times New Roman"/>
                <a:cs typeface="Times New Roman"/>
                <a:sym typeface="Times New Roman"/>
              </a:rPr>
              <a:t> rarely</a:t>
            </a:r>
            <a:endParaRPr sz="3000">
              <a:solidFill>
                <a:srgbClr val="FFFF00"/>
              </a:solidFill>
              <a:latin typeface="Times New Roman"/>
              <a:ea typeface="Times New Roman"/>
              <a:cs typeface="Times New Roman"/>
              <a:sym typeface="Times New Roman"/>
            </a:endParaRPr>
          </a:p>
          <a:p>
            <a:pPr indent="0" lvl="0" marL="0" rtl="0" algn="l">
              <a:spcBef>
                <a:spcPts val="400"/>
              </a:spcBef>
              <a:spcAft>
                <a:spcPts val="0"/>
              </a:spcAft>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0" lvl="0" marL="0" rtl="0" algn="l">
              <a:spcBef>
                <a:spcPts val="400"/>
              </a:spcBef>
              <a:spcAft>
                <a:spcPts val="0"/>
              </a:spcAft>
              <a:buNone/>
            </a:pPr>
            <a:r>
              <a:t/>
            </a:r>
            <a:endParaRPr>
              <a:latin typeface="Times New Roman"/>
              <a:ea typeface="Times New Roman"/>
              <a:cs typeface="Times New Roman"/>
              <a:sym typeface="Times New Roman"/>
            </a:endParaRPr>
          </a:p>
          <a:p>
            <a:pPr indent="0" lvl="0" marL="0" rtl="0" algn="l">
              <a:spcBef>
                <a:spcPts val="400"/>
              </a:spcBef>
              <a:spcAft>
                <a:spcPts val="0"/>
              </a:spcAft>
              <a:buNone/>
            </a:pPr>
            <a:r>
              <a:t/>
            </a:r>
            <a:endParaRPr>
              <a:latin typeface="Times New Roman"/>
              <a:ea typeface="Times New Roman"/>
              <a:cs typeface="Times New Roman"/>
              <a:sym typeface="Times New Roman"/>
            </a:endParaRPr>
          </a:p>
          <a:p>
            <a:pPr indent="0" lvl="0" marL="0" rtl="0" algn="l">
              <a:spcBef>
                <a:spcPts val="400"/>
              </a:spcBef>
              <a:spcAft>
                <a:spcPts val="0"/>
              </a:spcAft>
              <a:buNone/>
            </a:pPr>
            <a:r>
              <a:t/>
            </a:r>
            <a:endParaRPr/>
          </a:p>
        </p:txBody>
      </p:sp>
      <p:sp>
        <p:nvSpPr>
          <p:cNvPr id="259" name="Google Shape;259;p31"/>
          <p:cNvSpPr txBox="1"/>
          <p:nvPr>
            <p:ph type="title"/>
          </p:nvPr>
        </p:nvSpPr>
        <p:spPr>
          <a:xfrm>
            <a:off x="381000" y="355600"/>
            <a:ext cx="8382000" cy="105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More Imperfect Triggers</a:t>
            </a: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800" u="none" cap="none" strike="noStrike">
                <a:solidFill>
                  <a:schemeClr val="lt1"/>
                </a:solidFill>
                <a:latin typeface="Cambria"/>
                <a:ea typeface="Cambria"/>
                <a:cs typeface="Cambria"/>
                <a:sym typeface="Cambria"/>
              </a:rPr>
              <a:t>VERB ENDINGS: PRETERITE</a:t>
            </a:r>
            <a:endParaRPr/>
          </a:p>
        </p:txBody>
      </p:sp>
      <p:cxnSp>
        <p:nvCxnSpPr>
          <p:cNvPr id="265" name="Google Shape;265;p32"/>
          <p:cNvCxnSpPr/>
          <p:nvPr/>
        </p:nvCxnSpPr>
        <p:spPr>
          <a:xfrm>
            <a:off x="2286000" y="2514600"/>
            <a:ext cx="0" cy="2819400"/>
          </a:xfrm>
          <a:prstGeom prst="straightConnector1">
            <a:avLst/>
          </a:prstGeom>
          <a:noFill/>
          <a:ln cap="flat" cmpd="sng" w="76200">
            <a:solidFill>
              <a:schemeClr val="dk2"/>
            </a:solidFill>
            <a:prstDash val="solid"/>
            <a:miter lim="8000"/>
            <a:headEnd len="sm" w="sm" type="none"/>
            <a:tailEnd len="sm" w="sm" type="none"/>
          </a:ln>
        </p:spPr>
      </p:cxnSp>
      <p:cxnSp>
        <p:nvCxnSpPr>
          <p:cNvPr id="266" name="Google Shape;266;p32"/>
          <p:cNvCxnSpPr/>
          <p:nvPr/>
        </p:nvCxnSpPr>
        <p:spPr>
          <a:xfrm>
            <a:off x="6400800" y="2438400"/>
            <a:ext cx="0" cy="2971799"/>
          </a:xfrm>
          <a:prstGeom prst="straightConnector1">
            <a:avLst/>
          </a:prstGeom>
          <a:noFill/>
          <a:ln cap="flat" cmpd="sng" w="76200">
            <a:solidFill>
              <a:schemeClr val="dk2"/>
            </a:solidFill>
            <a:prstDash val="solid"/>
            <a:miter lim="8000"/>
            <a:headEnd len="sm" w="sm" type="none"/>
            <a:tailEnd len="sm" w="sm" type="none"/>
          </a:ln>
        </p:spPr>
      </p:cxnSp>
      <p:cxnSp>
        <p:nvCxnSpPr>
          <p:cNvPr id="267" name="Google Shape;267;p32"/>
          <p:cNvCxnSpPr/>
          <p:nvPr/>
        </p:nvCxnSpPr>
        <p:spPr>
          <a:xfrm rot="10800000">
            <a:off x="609599" y="3352800"/>
            <a:ext cx="3429000" cy="0"/>
          </a:xfrm>
          <a:prstGeom prst="straightConnector1">
            <a:avLst/>
          </a:prstGeom>
          <a:noFill/>
          <a:ln cap="flat" cmpd="sng" w="76200">
            <a:solidFill>
              <a:schemeClr val="dk2"/>
            </a:solidFill>
            <a:prstDash val="solid"/>
            <a:miter lim="8000"/>
            <a:headEnd len="sm" w="sm" type="none"/>
            <a:tailEnd len="sm" w="sm" type="none"/>
          </a:ln>
        </p:spPr>
      </p:cxnSp>
      <p:cxnSp>
        <p:nvCxnSpPr>
          <p:cNvPr id="268" name="Google Shape;268;p32"/>
          <p:cNvCxnSpPr/>
          <p:nvPr/>
        </p:nvCxnSpPr>
        <p:spPr>
          <a:xfrm rot="10800000">
            <a:off x="609599" y="4456112"/>
            <a:ext cx="3429000" cy="0"/>
          </a:xfrm>
          <a:prstGeom prst="straightConnector1">
            <a:avLst/>
          </a:prstGeom>
          <a:noFill/>
          <a:ln cap="flat" cmpd="sng" w="76200">
            <a:solidFill>
              <a:schemeClr val="dk2"/>
            </a:solidFill>
            <a:prstDash val="solid"/>
            <a:miter lim="8000"/>
            <a:headEnd len="sm" w="sm" type="none"/>
            <a:tailEnd len="sm" w="sm" type="none"/>
          </a:ln>
        </p:spPr>
      </p:cxnSp>
      <p:cxnSp>
        <p:nvCxnSpPr>
          <p:cNvPr id="269" name="Google Shape;269;p32"/>
          <p:cNvCxnSpPr/>
          <p:nvPr/>
        </p:nvCxnSpPr>
        <p:spPr>
          <a:xfrm rot="10800000">
            <a:off x="4686299" y="4495800"/>
            <a:ext cx="3429000" cy="0"/>
          </a:xfrm>
          <a:prstGeom prst="straightConnector1">
            <a:avLst/>
          </a:prstGeom>
          <a:noFill/>
          <a:ln cap="flat" cmpd="sng" w="76200">
            <a:solidFill>
              <a:schemeClr val="dk2"/>
            </a:solidFill>
            <a:prstDash val="solid"/>
            <a:miter lim="8000"/>
            <a:headEnd len="sm" w="sm" type="none"/>
            <a:tailEnd len="sm" w="sm" type="none"/>
          </a:ln>
        </p:spPr>
      </p:cxnSp>
      <p:cxnSp>
        <p:nvCxnSpPr>
          <p:cNvPr id="270" name="Google Shape;270;p32"/>
          <p:cNvCxnSpPr/>
          <p:nvPr/>
        </p:nvCxnSpPr>
        <p:spPr>
          <a:xfrm rot="10800000">
            <a:off x="4686299" y="3352800"/>
            <a:ext cx="3429000" cy="0"/>
          </a:xfrm>
          <a:prstGeom prst="straightConnector1">
            <a:avLst/>
          </a:prstGeom>
          <a:noFill/>
          <a:ln cap="flat" cmpd="sng" w="76200">
            <a:solidFill>
              <a:schemeClr val="dk2"/>
            </a:solidFill>
            <a:prstDash val="solid"/>
            <a:miter lim="8000"/>
            <a:headEnd len="sm" w="sm" type="none"/>
            <a:tailEnd len="sm" w="sm" type="none"/>
          </a:ln>
        </p:spPr>
      </p:cxnSp>
      <p:sp>
        <p:nvSpPr>
          <p:cNvPr id="271" name="Google Shape;271;p32"/>
          <p:cNvSpPr txBox="1"/>
          <p:nvPr/>
        </p:nvSpPr>
        <p:spPr>
          <a:xfrm>
            <a:off x="444500" y="1754186"/>
            <a:ext cx="762000" cy="460374"/>
          </a:xfrm>
          <a:prstGeom prst="rect">
            <a:avLst/>
          </a:prstGeom>
          <a:noFill/>
          <a:ln cap="flat" cmpd="sng" w="190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2400" u="none" cap="none" strike="noStrike">
                <a:solidFill>
                  <a:schemeClr val="dk2"/>
                </a:solidFill>
                <a:latin typeface="Cambria"/>
                <a:ea typeface="Cambria"/>
                <a:cs typeface="Cambria"/>
                <a:sym typeface="Cambria"/>
              </a:rPr>
              <a:t>-AR</a:t>
            </a:r>
            <a:endParaRPr/>
          </a:p>
        </p:txBody>
      </p:sp>
      <p:sp>
        <p:nvSpPr>
          <p:cNvPr id="272" name="Google Shape;272;p32"/>
          <p:cNvSpPr txBox="1"/>
          <p:nvPr/>
        </p:nvSpPr>
        <p:spPr>
          <a:xfrm>
            <a:off x="4672012" y="1754186"/>
            <a:ext cx="1271587" cy="460374"/>
          </a:xfrm>
          <a:prstGeom prst="rect">
            <a:avLst/>
          </a:prstGeom>
          <a:noFill/>
          <a:ln cap="flat" cmpd="sng" w="190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2400" u="none" cap="none" strike="noStrike">
                <a:solidFill>
                  <a:schemeClr val="dk2"/>
                </a:solidFill>
                <a:latin typeface="Cambria"/>
                <a:ea typeface="Cambria"/>
                <a:cs typeface="Cambria"/>
                <a:sym typeface="Cambria"/>
              </a:rPr>
              <a:t>-ER/-IR</a:t>
            </a:r>
            <a:endParaRPr/>
          </a:p>
        </p:txBody>
      </p:sp>
      <p:sp>
        <p:nvSpPr>
          <p:cNvPr id="273" name="Google Shape;273;p32"/>
          <p:cNvSpPr txBox="1"/>
          <p:nvPr/>
        </p:nvSpPr>
        <p:spPr>
          <a:xfrm>
            <a:off x="1104900" y="2560636"/>
            <a:ext cx="7620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é</a:t>
            </a:r>
            <a:endParaRPr/>
          </a:p>
        </p:txBody>
      </p:sp>
      <p:sp>
        <p:nvSpPr>
          <p:cNvPr id="274" name="Google Shape;274;p32"/>
          <p:cNvSpPr txBox="1"/>
          <p:nvPr/>
        </p:nvSpPr>
        <p:spPr>
          <a:xfrm>
            <a:off x="871537" y="3514725"/>
            <a:ext cx="1314449"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aste</a:t>
            </a:r>
            <a:endParaRPr/>
          </a:p>
        </p:txBody>
      </p:sp>
      <p:sp>
        <p:nvSpPr>
          <p:cNvPr id="275" name="Google Shape;275;p32"/>
          <p:cNvSpPr txBox="1"/>
          <p:nvPr/>
        </p:nvSpPr>
        <p:spPr>
          <a:xfrm>
            <a:off x="1147762" y="4522787"/>
            <a:ext cx="7620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ó</a:t>
            </a:r>
            <a:endParaRPr/>
          </a:p>
        </p:txBody>
      </p:sp>
      <p:sp>
        <p:nvSpPr>
          <p:cNvPr id="276" name="Google Shape;276;p32"/>
          <p:cNvSpPr txBox="1"/>
          <p:nvPr/>
        </p:nvSpPr>
        <p:spPr>
          <a:xfrm>
            <a:off x="2552700" y="2546350"/>
            <a:ext cx="16383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amos</a:t>
            </a:r>
            <a:endParaRPr/>
          </a:p>
        </p:txBody>
      </p:sp>
      <p:sp>
        <p:nvSpPr>
          <p:cNvPr id="277" name="Google Shape;277;p32"/>
          <p:cNvSpPr txBox="1"/>
          <p:nvPr/>
        </p:nvSpPr>
        <p:spPr>
          <a:xfrm>
            <a:off x="2552700" y="3514725"/>
            <a:ext cx="1562099"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asteis</a:t>
            </a:r>
            <a:endParaRPr/>
          </a:p>
        </p:txBody>
      </p:sp>
      <p:sp>
        <p:nvSpPr>
          <p:cNvPr id="278" name="Google Shape;278;p32"/>
          <p:cNvSpPr txBox="1"/>
          <p:nvPr/>
        </p:nvSpPr>
        <p:spPr>
          <a:xfrm>
            <a:off x="2552700" y="4522787"/>
            <a:ext cx="1485899"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aron</a:t>
            </a:r>
            <a:endParaRPr/>
          </a:p>
        </p:txBody>
      </p:sp>
      <p:sp>
        <p:nvSpPr>
          <p:cNvPr id="279" name="Google Shape;279;p32"/>
          <p:cNvSpPr txBox="1"/>
          <p:nvPr/>
        </p:nvSpPr>
        <p:spPr>
          <a:xfrm>
            <a:off x="5308600" y="2517775"/>
            <a:ext cx="7620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t>
            </a:r>
            <a:endParaRPr/>
          </a:p>
        </p:txBody>
      </p:sp>
      <p:sp>
        <p:nvSpPr>
          <p:cNvPr id="280" name="Google Shape;280;p32"/>
          <p:cNvSpPr txBox="1"/>
          <p:nvPr/>
        </p:nvSpPr>
        <p:spPr>
          <a:xfrm>
            <a:off x="4991100" y="3559175"/>
            <a:ext cx="14097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iste</a:t>
            </a:r>
            <a:endParaRPr/>
          </a:p>
        </p:txBody>
      </p:sp>
      <p:sp>
        <p:nvSpPr>
          <p:cNvPr id="281" name="Google Shape;281;p32"/>
          <p:cNvSpPr txBox="1"/>
          <p:nvPr/>
        </p:nvSpPr>
        <p:spPr>
          <a:xfrm>
            <a:off x="5199062" y="4570412"/>
            <a:ext cx="7620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ió</a:t>
            </a:r>
            <a:endParaRPr/>
          </a:p>
        </p:txBody>
      </p:sp>
      <p:sp>
        <p:nvSpPr>
          <p:cNvPr id="282" name="Google Shape;282;p32"/>
          <p:cNvSpPr txBox="1"/>
          <p:nvPr/>
        </p:nvSpPr>
        <p:spPr>
          <a:xfrm>
            <a:off x="6545262" y="2546350"/>
            <a:ext cx="2232025"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imos</a:t>
            </a:r>
            <a:endParaRPr/>
          </a:p>
        </p:txBody>
      </p:sp>
      <p:sp>
        <p:nvSpPr>
          <p:cNvPr id="283" name="Google Shape;283;p32"/>
          <p:cNvSpPr txBox="1"/>
          <p:nvPr/>
        </p:nvSpPr>
        <p:spPr>
          <a:xfrm>
            <a:off x="6584950" y="3551237"/>
            <a:ext cx="1904999"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isteis</a:t>
            </a:r>
            <a:endParaRPr/>
          </a:p>
        </p:txBody>
      </p:sp>
      <p:sp>
        <p:nvSpPr>
          <p:cNvPr id="284" name="Google Shape;284;p32"/>
          <p:cNvSpPr txBox="1"/>
          <p:nvPr/>
        </p:nvSpPr>
        <p:spPr>
          <a:xfrm>
            <a:off x="6553200" y="4522787"/>
            <a:ext cx="17526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ieron</a:t>
            </a:r>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800" u="none" cap="none" strike="noStrike">
                <a:solidFill>
                  <a:schemeClr val="lt1"/>
                </a:solidFill>
                <a:latin typeface="Cambria"/>
                <a:ea typeface="Cambria"/>
                <a:cs typeface="Cambria"/>
                <a:sym typeface="Cambria"/>
              </a:rPr>
              <a:t>VERB ENDINGS: IMPERFECT</a:t>
            </a:r>
            <a:endParaRPr/>
          </a:p>
        </p:txBody>
      </p:sp>
      <p:cxnSp>
        <p:nvCxnSpPr>
          <p:cNvPr id="290" name="Google Shape;290;p33"/>
          <p:cNvCxnSpPr/>
          <p:nvPr/>
        </p:nvCxnSpPr>
        <p:spPr>
          <a:xfrm>
            <a:off x="2286000" y="2514600"/>
            <a:ext cx="0" cy="2819400"/>
          </a:xfrm>
          <a:prstGeom prst="straightConnector1">
            <a:avLst/>
          </a:prstGeom>
          <a:noFill/>
          <a:ln cap="flat" cmpd="sng" w="76200">
            <a:solidFill>
              <a:schemeClr val="dk2"/>
            </a:solidFill>
            <a:prstDash val="solid"/>
            <a:miter lim="8000"/>
            <a:headEnd len="sm" w="sm" type="none"/>
            <a:tailEnd len="sm" w="sm" type="none"/>
          </a:ln>
        </p:spPr>
      </p:cxnSp>
      <p:cxnSp>
        <p:nvCxnSpPr>
          <p:cNvPr id="291" name="Google Shape;291;p33"/>
          <p:cNvCxnSpPr/>
          <p:nvPr/>
        </p:nvCxnSpPr>
        <p:spPr>
          <a:xfrm>
            <a:off x="6400800" y="2438400"/>
            <a:ext cx="0" cy="2971799"/>
          </a:xfrm>
          <a:prstGeom prst="straightConnector1">
            <a:avLst/>
          </a:prstGeom>
          <a:noFill/>
          <a:ln cap="flat" cmpd="sng" w="76200">
            <a:solidFill>
              <a:schemeClr val="dk2"/>
            </a:solidFill>
            <a:prstDash val="solid"/>
            <a:miter lim="8000"/>
            <a:headEnd len="sm" w="sm" type="none"/>
            <a:tailEnd len="sm" w="sm" type="none"/>
          </a:ln>
        </p:spPr>
      </p:cxnSp>
      <p:cxnSp>
        <p:nvCxnSpPr>
          <p:cNvPr id="292" name="Google Shape;292;p33"/>
          <p:cNvCxnSpPr/>
          <p:nvPr/>
        </p:nvCxnSpPr>
        <p:spPr>
          <a:xfrm rot="10800000">
            <a:off x="609599" y="3352800"/>
            <a:ext cx="3429000" cy="0"/>
          </a:xfrm>
          <a:prstGeom prst="straightConnector1">
            <a:avLst/>
          </a:prstGeom>
          <a:noFill/>
          <a:ln cap="flat" cmpd="sng" w="76200">
            <a:solidFill>
              <a:schemeClr val="dk2"/>
            </a:solidFill>
            <a:prstDash val="solid"/>
            <a:miter lim="8000"/>
            <a:headEnd len="sm" w="sm" type="none"/>
            <a:tailEnd len="sm" w="sm" type="none"/>
          </a:ln>
        </p:spPr>
      </p:cxnSp>
      <p:cxnSp>
        <p:nvCxnSpPr>
          <p:cNvPr id="293" name="Google Shape;293;p33"/>
          <p:cNvCxnSpPr/>
          <p:nvPr/>
        </p:nvCxnSpPr>
        <p:spPr>
          <a:xfrm rot="10800000">
            <a:off x="609599" y="4456112"/>
            <a:ext cx="3429000" cy="0"/>
          </a:xfrm>
          <a:prstGeom prst="straightConnector1">
            <a:avLst/>
          </a:prstGeom>
          <a:noFill/>
          <a:ln cap="flat" cmpd="sng" w="76200">
            <a:solidFill>
              <a:schemeClr val="dk2"/>
            </a:solidFill>
            <a:prstDash val="solid"/>
            <a:miter lim="8000"/>
            <a:headEnd len="sm" w="sm" type="none"/>
            <a:tailEnd len="sm" w="sm" type="none"/>
          </a:ln>
        </p:spPr>
      </p:cxnSp>
      <p:cxnSp>
        <p:nvCxnSpPr>
          <p:cNvPr id="294" name="Google Shape;294;p33"/>
          <p:cNvCxnSpPr/>
          <p:nvPr/>
        </p:nvCxnSpPr>
        <p:spPr>
          <a:xfrm rot="10800000">
            <a:off x="4686299" y="4495800"/>
            <a:ext cx="3429000" cy="0"/>
          </a:xfrm>
          <a:prstGeom prst="straightConnector1">
            <a:avLst/>
          </a:prstGeom>
          <a:noFill/>
          <a:ln cap="flat" cmpd="sng" w="76200">
            <a:solidFill>
              <a:schemeClr val="dk2"/>
            </a:solidFill>
            <a:prstDash val="solid"/>
            <a:miter lim="8000"/>
            <a:headEnd len="sm" w="sm" type="none"/>
            <a:tailEnd len="sm" w="sm" type="none"/>
          </a:ln>
        </p:spPr>
      </p:cxnSp>
      <p:cxnSp>
        <p:nvCxnSpPr>
          <p:cNvPr id="295" name="Google Shape;295;p33"/>
          <p:cNvCxnSpPr/>
          <p:nvPr/>
        </p:nvCxnSpPr>
        <p:spPr>
          <a:xfrm rot="10800000">
            <a:off x="4686299" y="3352800"/>
            <a:ext cx="3429000" cy="0"/>
          </a:xfrm>
          <a:prstGeom prst="straightConnector1">
            <a:avLst/>
          </a:prstGeom>
          <a:noFill/>
          <a:ln cap="flat" cmpd="sng" w="76200">
            <a:solidFill>
              <a:schemeClr val="dk2"/>
            </a:solidFill>
            <a:prstDash val="solid"/>
            <a:miter lim="8000"/>
            <a:headEnd len="sm" w="sm" type="none"/>
            <a:tailEnd len="sm" w="sm" type="none"/>
          </a:ln>
        </p:spPr>
      </p:cxnSp>
      <p:sp>
        <p:nvSpPr>
          <p:cNvPr id="296" name="Google Shape;296;p33"/>
          <p:cNvSpPr txBox="1"/>
          <p:nvPr/>
        </p:nvSpPr>
        <p:spPr>
          <a:xfrm>
            <a:off x="444500" y="1754186"/>
            <a:ext cx="762000" cy="460374"/>
          </a:xfrm>
          <a:prstGeom prst="rect">
            <a:avLst/>
          </a:prstGeom>
          <a:noFill/>
          <a:ln cap="flat" cmpd="sng" w="190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2400" u="none" cap="none" strike="noStrike">
                <a:solidFill>
                  <a:schemeClr val="dk2"/>
                </a:solidFill>
                <a:latin typeface="Cambria"/>
                <a:ea typeface="Cambria"/>
                <a:cs typeface="Cambria"/>
                <a:sym typeface="Cambria"/>
              </a:rPr>
              <a:t>-AR</a:t>
            </a:r>
            <a:endParaRPr/>
          </a:p>
        </p:txBody>
      </p:sp>
      <p:sp>
        <p:nvSpPr>
          <p:cNvPr id="297" name="Google Shape;297;p33"/>
          <p:cNvSpPr txBox="1"/>
          <p:nvPr/>
        </p:nvSpPr>
        <p:spPr>
          <a:xfrm>
            <a:off x="4672012" y="1754186"/>
            <a:ext cx="1271587" cy="460374"/>
          </a:xfrm>
          <a:prstGeom prst="rect">
            <a:avLst/>
          </a:prstGeom>
          <a:noFill/>
          <a:ln cap="flat" cmpd="sng" w="190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2400" u="none" cap="none" strike="noStrike">
                <a:solidFill>
                  <a:schemeClr val="dk2"/>
                </a:solidFill>
                <a:latin typeface="Cambria"/>
                <a:ea typeface="Cambria"/>
                <a:cs typeface="Cambria"/>
                <a:sym typeface="Cambria"/>
              </a:rPr>
              <a:t>-ER/-IR</a:t>
            </a:r>
            <a:endParaRPr/>
          </a:p>
        </p:txBody>
      </p:sp>
      <p:sp>
        <p:nvSpPr>
          <p:cNvPr id="298" name="Google Shape;298;p33"/>
          <p:cNvSpPr txBox="1"/>
          <p:nvPr/>
        </p:nvSpPr>
        <p:spPr>
          <a:xfrm>
            <a:off x="871537" y="2560636"/>
            <a:ext cx="1109661"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aba</a:t>
            </a:r>
            <a:endParaRPr/>
          </a:p>
        </p:txBody>
      </p:sp>
      <p:sp>
        <p:nvSpPr>
          <p:cNvPr id="299" name="Google Shape;299;p33"/>
          <p:cNvSpPr txBox="1"/>
          <p:nvPr/>
        </p:nvSpPr>
        <p:spPr>
          <a:xfrm>
            <a:off x="769937" y="3514725"/>
            <a:ext cx="1314449"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abas</a:t>
            </a:r>
            <a:endParaRPr/>
          </a:p>
        </p:txBody>
      </p:sp>
      <p:sp>
        <p:nvSpPr>
          <p:cNvPr id="300" name="Google Shape;300;p33"/>
          <p:cNvSpPr txBox="1"/>
          <p:nvPr/>
        </p:nvSpPr>
        <p:spPr>
          <a:xfrm>
            <a:off x="871537" y="4522787"/>
            <a:ext cx="1038224"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aba</a:t>
            </a:r>
            <a:endParaRPr/>
          </a:p>
        </p:txBody>
      </p:sp>
      <p:sp>
        <p:nvSpPr>
          <p:cNvPr id="301" name="Google Shape;301;p33"/>
          <p:cNvSpPr txBox="1"/>
          <p:nvPr/>
        </p:nvSpPr>
        <p:spPr>
          <a:xfrm>
            <a:off x="2324100" y="2546350"/>
            <a:ext cx="2347912"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ábamos</a:t>
            </a:r>
            <a:endParaRPr/>
          </a:p>
        </p:txBody>
      </p:sp>
      <p:sp>
        <p:nvSpPr>
          <p:cNvPr id="302" name="Google Shape;302;p33"/>
          <p:cNvSpPr txBox="1"/>
          <p:nvPr/>
        </p:nvSpPr>
        <p:spPr>
          <a:xfrm>
            <a:off x="2438400" y="3514725"/>
            <a:ext cx="22479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abais</a:t>
            </a:r>
            <a:endParaRPr/>
          </a:p>
        </p:txBody>
      </p:sp>
      <p:sp>
        <p:nvSpPr>
          <p:cNvPr id="303" name="Google Shape;303;p33"/>
          <p:cNvSpPr txBox="1"/>
          <p:nvPr/>
        </p:nvSpPr>
        <p:spPr>
          <a:xfrm>
            <a:off x="2438400" y="4519612"/>
            <a:ext cx="1485899" cy="7064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aban</a:t>
            </a:r>
            <a:endParaRPr/>
          </a:p>
        </p:txBody>
      </p:sp>
      <p:sp>
        <p:nvSpPr>
          <p:cNvPr id="304" name="Google Shape;304;p33"/>
          <p:cNvSpPr txBox="1"/>
          <p:nvPr/>
        </p:nvSpPr>
        <p:spPr>
          <a:xfrm>
            <a:off x="5243512" y="2517775"/>
            <a:ext cx="7620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a:t>
            </a:r>
            <a:endParaRPr/>
          </a:p>
        </p:txBody>
      </p:sp>
      <p:sp>
        <p:nvSpPr>
          <p:cNvPr id="305" name="Google Shape;305;p33"/>
          <p:cNvSpPr txBox="1"/>
          <p:nvPr/>
        </p:nvSpPr>
        <p:spPr>
          <a:xfrm>
            <a:off x="5175250" y="3559175"/>
            <a:ext cx="14097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ías</a:t>
            </a:r>
            <a:endParaRPr/>
          </a:p>
        </p:txBody>
      </p:sp>
      <p:sp>
        <p:nvSpPr>
          <p:cNvPr id="306" name="Google Shape;306;p33"/>
          <p:cNvSpPr txBox="1"/>
          <p:nvPr/>
        </p:nvSpPr>
        <p:spPr>
          <a:xfrm>
            <a:off x="5251450" y="4570412"/>
            <a:ext cx="7620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a:t>
            </a:r>
            <a:endParaRPr/>
          </a:p>
        </p:txBody>
      </p:sp>
      <p:sp>
        <p:nvSpPr>
          <p:cNvPr id="307" name="Google Shape;307;p33"/>
          <p:cNvSpPr txBox="1"/>
          <p:nvPr/>
        </p:nvSpPr>
        <p:spPr>
          <a:xfrm>
            <a:off x="6545262" y="2546350"/>
            <a:ext cx="2232025"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íamos</a:t>
            </a:r>
            <a:endParaRPr/>
          </a:p>
        </p:txBody>
      </p:sp>
      <p:sp>
        <p:nvSpPr>
          <p:cNvPr id="308" name="Google Shape;308;p33"/>
          <p:cNvSpPr txBox="1"/>
          <p:nvPr/>
        </p:nvSpPr>
        <p:spPr>
          <a:xfrm>
            <a:off x="6708775" y="3551237"/>
            <a:ext cx="1904999"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íais</a:t>
            </a:r>
            <a:endParaRPr/>
          </a:p>
        </p:txBody>
      </p:sp>
      <p:sp>
        <p:nvSpPr>
          <p:cNvPr id="309" name="Google Shape;309;p33"/>
          <p:cNvSpPr txBox="1"/>
          <p:nvPr/>
        </p:nvSpPr>
        <p:spPr>
          <a:xfrm>
            <a:off x="6732586" y="4522787"/>
            <a:ext cx="1752600" cy="708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Cambria"/>
              <a:buNone/>
            </a:pPr>
            <a:r>
              <a:rPr b="1" i="0" lang="en-US" sz="4000" u="none" cap="none" strike="noStrike">
                <a:solidFill>
                  <a:schemeClr val="dk2"/>
                </a:solidFill>
                <a:latin typeface="Cambria"/>
                <a:ea typeface="Cambria"/>
                <a:cs typeface="Cambria"/>
                <a:sym typeface="Cambria"/>
              </a:rPr>
              <a:t>ían</a:t>
            </a:r>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34"/>
          <p:cNvPicPr preferRelativeResize="0"/>
          <p:nvPr>
            <p:ph idx="1" type="body"/>
          </p:nvPr>
        </p:nvPicPr>
        <p:blipFill rotWithShape="1">
          <a:blip r:embed="rId3">
            <a:alphaModFix/>
          </a:blip>
          <a:srcRect b="0" l="0" r="0" t="0"/>
          <a:stretch/>
        </p:blipFill>
        <p:spPr>
          <a:xfrm>
            <a:off x="341312" y="1719261"/>
            <a:ext cx="8467725" cy="4632325"/>
          </a:xfrm>
          <a:prstGeom prst="rect">
            <a:avLst/>
          </a:prstGeom>
          <a:noFill/>
          <a:ln>
            <a:noFill/>
          </a:ln>
        </p:spPr>
      </p:pic>
      <p:sp>
        <p:nvSpPr>
          <p:cNvPr id="315" name="Google Shape;315;p34"/>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5400" u="none" cap="none" strike="noStrike">
                <a:solidFill>
                  <a:schemeClr val="lt1"/>
                </a:solidFill>
                <a:latin typeface="Cambria"/>
                <a:ea typeface="Cambria"/>
                <a:cs typeface="Cambria"/>
                <a:sym typeface="Cambria"/>
              </a:rPr>
              <a:t>PRÁCTICA: PARTE 1</a:t>
            </a:r>
            <a:endParaRPr/>
          </a:p>
        </p:txBody>
      </p:sp>
      <p:sp>
        <p:nvSpPr>
          <p:cNvPr id="316" name="Google Shape;316;p34"/>
          <p:cNvSpPr txBox="1"/>
          <p:nvPr/>
        </p:nvSpPr>
        <p:spPr>
          <a:xfrm>
            <a:off x="2073275" y="4419600"/>
            <a:ext cx="6095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17" name="Google Shape;317;p34"/>
          <p:cNvSpPr txBox="1"/>
          <p:nvPr/>
        </p:nvSpPr>
        <p:spPr>
          <a:xfrm>
            <a:off x="5257800" y="4419600"/>
            <a:ext cx="6095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18" name="Google Shape;318;p34"/>
          <p:cNvSpPr txBox="1"/>
          <p:nvPr/>
        </p:nvSpPr>
        <p:spPr>
          <a:xfrm>
            <a:off x="5105400" y="5557837"/>
            <a:ext cx="6095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19" name="Google Shape;319;p34"/>
          <p:cNvSpPr txBox="1"/>
          <p:nvPr/>
        </p:nvSpPr>
        <p:spPr>
          <a:xfrm>
            <a:off x="7620000" y="2085975"/>
            <a:ext cx="609599" cy="5857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20" name="Google Shape;320;p34"/>
          <p:cNvSpPr txBox="1"/>
          <p:nvPr/>
        </p:nvSpPr>
        <p:spPr>
          <a:xfrm>
            <a:off x="7162800" y="4419600"/>
            <a:ext cx="6095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21" name="Google Shape;321;p34"/>
          <p:cNvSpPr txBox="1"/>
          <p:nvPr/>
        </p:nvSpPr>
        <p:spPr>
          <a:xfrm>
            <a:off x="914400" y="2638425"/>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rPr b="0" i="0" lang="en-US" sz="1800" u="none" cap="none" strike="noStrike">
                <a:solidFill>
                  <a:srgbClr val="3333FF"/>
                </a:solidFill>
                <a:latin typeface="Cambria"/>
                <a:ea typeface="Cambria"/>
                <a:cs typeface="Cambria"/>
                <a:sym typeface="Cambria"/>
              </a:rPr>
              <a:t>hablar; él/ella </a:t>
            </a:r>
            <a:endParaRPr/>
          </a:p>
        </p:txBody>
      </p:sp>
      <p:sp>
        <p:nvSpPr>
          <p:cNvPr id="322" name="Google Shape;322;p34"/>
          <p:cNvSpPr txBox="1"/>
          <p:nvPr/>
        </p:nvSpPr>
        <p:spPr>
          <a:xfrm>
            <a:off x="914400" y="3836987"/>
            <a:ext cx="1965324"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rPr b="0" i="0" lang="en-US" sz="1800" u="none" cap="none" strike="noStrike">
                <a:solidFill>
                  <a:srgbClr val="FF3399"/>
                </a:solidFill>
                <a:latin typeface="Cambria"/>
                <a:ea typeface="Cambria"/>
                <a:cs typeface="Cambria"/>
                <a:sym typeface="Cambria"/>
              </a:rPr>
              <a:t>decir; yo </a:t>
            </a:r>
            <a:endParaRPr/>
          </a:p>
        </p:txBody>
      </p:sp>
      <p:sp>
        <p:nvSpPr>
          <p:cNvPr id="323" name="Google Shape;323;p34"/>
          <p:cNvSpPr txBox="1"/>
          <p:nvPr/>
        </p:nvSpPr>
        <p:spPr>
          <a:xfrm>
            <a:off x="914400" y="4992687"/>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rPr b="0" i="0" lang="en-US" sz="1800" u="none" cap="none" strike="noStrike">
                <a:solidFill>
                  <a:srgbClr val="FF3399"/>
                </a:solidFill>
                <a:latin typeface="Cambria"/>
                <a:ea typeface="Cambria"/>
                <a:cs typeface="Cambria"/>
                <a:sym typeface="Cambria"/>
              </a:rPr>
              <a:t>ir/ser; ellos</a:t>
            </a:r>
            <a:endParaRPr/>
          </a:p>
        </p:txBody>
      </p:sp>
      <p:sp>
        <p:nvSpPr>
          <p:cNvPr id="324" name="Google Shape;324;p34"/>
          <p:cNvSpPr txBox="1"/>
          <p:nvPr/>
        </p:nvSpPr>
        <p:spPr>
          <a:xfrm>
            <a:off x="914400" y="6143625"/>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rPr b="0" i="0" lang="en-US" sz="1800" u="none" cap="none" strike="noStrike">
                <a:solidFill>
                  <a:srgbClr val="3333FF"/>
                </a:solidFill>
                <a:latin typeface="Cambria"/>
                <a:ea typeface="Cambria"/>
                <a:cs typeface="Cambria"/>
                <a:sym typeface="Cambria"/>
              </a:rPr>
              <a:t>ir; ellos </a:t>
            </a:r>
            <a:endParaRPr/>
          </a:p>
        </p:txBody>
      </p:sp>
      <p:sp>
        <p:nvSpPr>
          <p:cNvPr id="325" name="Google Shape;325;p34"/>
          <p:cNvSpPr txBox="1"/>
          <p:nvPr/>
        </p:nvSpPr>
        <p:spPr>
          <a:xfrm>
            <a:off x="3709987" y="2614611"/>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rPr b="0" i="0" lang="en-US" sz="1800" u="none" cap="none" strike="noStrike">
                <a:solidFill>
                  <a:srgbClr val="3333FF"/>
                </a:solidFill>
                <a:latin typeface="Cambria"/>
                <a:ea typeface="Cambria"/>
                <a:cs typeface="Cambria"/>
                <a:sym typeface="Cambria"/>
              </a:rPr>
              <a:t>ver; tú </a:t>
            </a:r>
            <a:endParaRPr/>
          </a:p>
        </p:txBody>
      </p:sp>
      <p:sp>
        <p:nvSpPr>
          <p:cNvPr id="326" name="Google Shape;326;p34"/>
          <p:cNvSpPr txBox="1"/>
          <p:nvPr/>
        </p:nvSpPr>
        <p:spPr>
          <a:xfrm>
            <a:off x="3709987" y="3811587"/>
            <a:ext cx="1965324"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rPr b="0" i="0" lang="en-US" sz="1800" u="none" cap="none" strike="noStrike">
                <a:solidFill>
                  <a:srgbClr val="FF3399"/>
                </a:solidFill>
                <a:latin typeface="Cambria"/>
                <a:ea typeface="Cambria"/>
                <a:cs typeface="Cambria"/>
                <a:sym typeface="Cambria"/>
              </a:rPr>
              <a:t>dar; yo </a:t>
            </a:r>
            <a:endParaRPr/>
          </a:p>
        </p:txBody>
      </p:sp>
      <p:sp>
        <p:nvSpPr>
          <p:cNvPr id="327" name="Google Shape;327;p34"/>
          <p:cNvSpPr txBox="1"/>
          <p:nvPr/>
        </p:nvSpPr>
        <p:spPr>
          <a:xfrm>
            <a:off x="3709987" y="5003800"/>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rPr b="0" i="0" lang="en-US" sz="1800" u="none" cap="none" strike="noStrike">
                <a:solidFill>
                  <a:srgbClr val="3333FF"/>
                </a:solidFill>
                <a:latin typeface="Cambria"/>
                <a:ea typeface="Cambria"/>
                <a:cs typeface="Cambria"/>
                <a:sym typeface="Cambria"/>
              </a:rPr>
              <a:t>comer; nosotros </a:t>
            </a:r>
            <a:endParaRPr/>
          </a:p>
        </p:txBody>
      </p:sp>
      <p:sp>
        <p:nvSpPr>
          <p:cNvPr id="328" name="Google Shape;328;p34"/>
          <p:cNvSpPr txBox="1"/>
          <p:nvPr/>
        </p:nvSpPr>
        <p:spPr>
          <a:xfrm>
            <a:off x="3741737" y="6135687"/>
            <a:ext cx="1965324"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rPr b="0" i="0" lang="en-US" sz="1800" u="none" cap="none" strike="noStrike">
                <a:solidFill>
                  <a:srgbClr val="FF3399"/>
                </a:solidFill>
                <a:latin typeface="Cambria"/>
                <a:ea typeface="Cambria"/>
                <a:cs typeface="Cambria"/>
                <a:sym typeface="Cambria"/>
              </a:rPr>
              <a:t>comer; nosotros</a:t>
            </a:r>
            <a:endParaRPr/>
          </a:p>
        </p:txBody>
      </p:sp>
      <p:sp>
        <p:nvSpPr>
          <p:cNvPr id="329" name="Google Shape;329;p34"/>
          <p:cNvSpPr txBox="1"/>
          <p:nvPr/>
        </p:nvSpPr>
        <p:spPr>
          <a:xfrm>
            <a:off x="6477000" y="2614611"/>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rPr b="0" i="0" lang="en-US" sz="1800" u="none" cap="none" strike="noStrike">
                <a:solidFill>
                  <a:srgbClr val="FF3399"/>
                </a:solidFill>
                <a:latin typeface="Cambria"/>
                <a:ea typeface="Cambria"/>
                <a:cs typeface="Cambria"/>
                <a:sym typeface="Cambria"/>
              </a:rPr>
              <a:t>tener; tú </a:t>
            </a:r>
            <a:endParaRPr/>
          </a:p>
        </p:txBody>
      </p:sp>
      <p:sp>
        <p:nvSpPr>
          <p:cNvPr id="330" name="Google Shape;330;p34"/>
          <p:cNvSpPr txBox="1"/>
          <p:nvPr/>
        </p:nvSpPr>
        <p:spPr>
          <a:xfrm>
            <a:off x="6477000" y="3811587"/>
            <a:ext cx="1965324"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rPr b="0" i="0" lang="en-US" sz="1800" u="none" cap="none" strike="noStrike">
                <a:solidFill>
                  <a:srgbClr val="3333FF"/>
                </a:solidFill>
                <a:latin typeface="Cambria"/>
                <a:ea typeface="Cambria"/>
                <a:cs typeface="Cambria"/>
                <a:sym typeface="Cambria"/>
              </a:rPr>
              <a:t>ser; tú </a:t>
            </a:r>
            <a:endParaRPr/>
          </a:p>
        </p:txBody>
      </p:sp>
      <p:sp>
        <p:nvSpPr>
          <p:cNvPr id="331" name="Google Shape;331;p34"/>
          <p:cNvSpPr txBox="1"/>
          <p:nvPr/>
        </p:nvSpPr>
        <p:spPr>
          <a:xfrm>
            <a:off x="6445250" y="5003800"/>
            <a:ext cx="1965324"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rPr b="0" i="0" lang="en-US" sz="1800" u="none" cap="none" strike="noStrike">
                <a:solidFill>
                  <a:srgbClr val="FF3399"/>
                </a:solidFill>
                <a:latin typeface="Cambria"/>
                <a:ea typeface="Cambria"/>
                <a:cs typeface="Cambria"/>
                <a:sym typeface="Cambria"/>
              </a:rPr>
              <a:t>hacer; él/ella </a:t>
            </a:r>
            <a:endParaRPr/>
          </a:p>
        </p:txBody>
      </p:sp>
      <p:sp>
        <p:nvSpPr>
          <p:cNvPr id="332" name="Google Shape;332;p34"/>
          <p:cNvSpPr txBox="1"/>
          <p:nvPr/>
        </p:nvSpPr>
        <p:spPr>
          <a:xfrm>
            <a:off x="6448425" y="6142037"/>
            <a:ext cx="2390775"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rPr b="0" i="0" lang="en-US" sz="1800" u="none" cap="none" strike="noStrike">
                <a:solidFill>
                  <a:srgbClr val="3333FF"/>
                </a:solidFill>
                <a:latin typeface="Cambria"/>
                <a:ea typeface="Cambria"/>
                <a:cs typeface="Cambria"/>
                <a:sym typeface="Cambria"/>
              </a:rPr>
              <a:t>trabajar; yo/él/ella </a:t>
            </a:r>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5"/>
          <p:cNvSpPr txBox="1"/>
          <p:nvPr>
            <p:ph idx="1" type="body"/>
          </p:nvPr>
        </p:nvSpPr>
        <p:spPr>
          <a:xfrm>
            <a:off x="266700" y="1714500"/>
            <a:ext cx="8229600" cy="48006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70000"/>
              </a:lnSpc>
              <a:spcBef>
                <a:spcPts val="0"/>
              </a:spcBef>
              <a:spcAft>
                <a:spcPts val="0"/>
              </a:spcAft>
              <a:buClr>
                <a:schemeClr val="accent1"/>
              </a:buClr>
              <a:buSzPts val="1900"/>
              <a:buFont typeface="Noto Sans Symbols"/>
              <a:buChar char="◼"/>
            </a:pPr>
            <a:r>
              <a:rPr b="0" i="1" lang="en-US" sz="1900" u="none" cap="none" strike="noStrike">
                <a:solidFill>
                  <a:schemeClr val="dk2"/>
                </a:solidFill>
                <a:latin typeface="Cambria"/>
                <a:ea typeface="Cambria"/>
                <a:cs typeface="Cambria"/>
                <a:sym typeface="Cambria"/>
              </a:rPr>
              <a:t>Choose whether the following statements would be considered </a:t>
            </a:r>
            <a:r>
              <a:rPr b="0" i="1" lang="en-US" sz="1900" u="none" cap="none" strike="noStrike">
                <a:solidFill>
                  <a:srgbClr val="FF3399"/>
                </a:solidFill>
                <a:latin typeface="Cambria"/>
                <a:ea typeface="Cambria"/>
                <a:cs typeface="Cambria"/>
                <a:sym typeface="Cambria"/>
              </a:rPr>
              <a:t>preterite</a:t>
            </a:r>
            <a:r>
              <a:rPr b="0" i="1" lang="en-US" sz="1900" u="none" cap="none" strike="noStrike">
                <a:solidFill>
                  <a:schemeClr val="dk2"/>
                </a:solidFill>
                <a:latin typeface="Cambria"/>
                <a:ea typeface="Cambria"/>
                <a:cs typeface="Cambria"/>
                <a:sym typeface="Cambria"/>
              </a:rPr>
              <a:t> or </a:t>
            </a:r>
            <a:r>
              <a:rPr b="0" i="1" lang="en-US" sz="1900" u="none" cap="none" strike="noStrike">
                <a:solidFill>
                  <a:srgbClr val="3333FF"/>
                </a:solidFill>
                <a:latin typeface="Cambria"/>
                <a:ea typeface="Cambria"/>
                <a:cs typeface="Cambria"/>
                <a:sym typeface="Cambria"/>
              </a:rPr>
              <a:t>imperfect</a:t>
            </a:r>
            <a:r>
              <a:rPr b="0" i="1" lang="en-US" sz="1900" u="none" cap="none" strike="noStrike">
                <a:solidFill>
                  <a:schemeClr val="dk2"/>
                </a:solidFill>
                <a:latin typeface="Cambria"/>
                <a:ea typeface="Cambria"/>
                <a:cs typeface="Cambria"/>
                <a:sym typeface="Cambria"/>
              </a:rPr>
              <a:t> in Spanish:</a:t>
            </a:r>
            <a:endParaRPr/>
          </a:p>
          <a:p>
            <a:pPr indent="-192087" lvl="1" marL="547687" marR="0" rtl="0" algn="l">
              <a:lnSpc>
                <a:spcPct val="130000"/>
              </a:lnSpc>
              <a:spcBef>
                <a:spcPts val="600"/>
              </a:spcBef>
              <a:spcAft>
                <a:spcPts val="0"/>
              </a:spcAft>
              <a:buClr>
                <a:schemeClr val="accent2"/>
              </a:buClr>
              <a:buSzPts val="3000"/>
              <a:buFont typeface="Noto Sans Symbols"/>
              <a:buChar char="▪"/>
            </a:pPr>
            <a:r>
              <a:rPr b="0" i="0" lang="en-US" sz="3000" u="none" cap="none" strike="noStrike">
                <a:solidFill>
                  <a:schemeClr val="dk2"/>
                </a:solidFill>
                <a:latin typeface="Cambria"/>
                <a:ea typeface="Cambria"/>
                <a:cs typeface="Cambria"/>
                <a:sym typeface="Cambria"/>
              </a:rPr>
              <a:t>I went to the store last night.</a:t>
            </a:r>
            <a:endParaRPr/>
          </a:p>
          <a:p>
            <a:pPr indent="-192087" lvl="1" marL="547687" marR="0" rtl="0" algn="l">
              <a:lnSpc>
                <a:spcPct val="130000"/>
              </a:lnSpc>
              <a:spcBef>
                <a:spcPts val="600"/>
              </a:spcBef>
              <a:spcAft>
                <a:spcPts val="0"/>
              </a:spcAft>
              <a:buClr>
                <a:schemeClr val="accent2"/>
              </a:buClr>
              <a:buSzPts val="3000"/>
              <a:buFont typeface="Noto Sans Symbols"/>
              <a:buChar char="▪"/>
            </a:pPr>
            <a:r>
              <a:rPr b="0" i="0" lang="en-US" sz="3000" u="none" cap="none" strike="noStrike">
                <a:solidFill>
                  <a:schemeClr val="dk2"/>
                </a:solidFill>
                <a:latin typeface="Cambria"/>
                <a:ea typeface="Cambria"/>
                <a:cs typeface="Cambria"/>
                <a:sym typeface="Cambria"/>
              </a:rPr>
              <a:t>She used to play with dolls.</a:t>
            </a:r>
            <a:endParaRPr/>
          </a:p>
          <a:p>
            <a:pPr indent="-192087" lvl="1" marL="547687" marR="0" rtl="0" algn="l">
              <a:lnSpc>
                <a:spcPct val="130000"/>
              </a:lnSpc>
              <a:spcBef>
                <a:spcPts val="600"/>
              </a:spcBef>
              <a:spcAft>
                <a:spcPts val="0"/>
              </a:spcAft>
              <a:buClr>
                <a:schemeClr val="accent2"/>
              </a:buClr>
              <a:buSzPts val="3000"/>
              <a:buFont typeface="Noto Sans Symbols"/>
              <a:buChar char="▪"/>
            </a:pPr>
            <a:r>
              <a:rPr b="0" i="0" lang="en-US" sz="3000" u="none" cap="none" strike="noStrike">
                <a:solidFill>
                  <a:schemeClr val="dk2"/>
                </a:solidFill>
                <a:latin typeface="Cambria"/>
                <a:ea typeface="Cambria"/>
                <a:cs typeface="Cambria"/>
                <a:sym typeface="Cambria"/>
              </a:rPr>
              <a:t>They would always eat early.</a:t>
            </a:r>
            <a:endParaRPr/>
          </a:p>
          <a:p>
            <a:pPr indent="-192087" lvl="1" marL="547687" marR="0" rtl="0" algn="l">
              <a:lnSpc>
                <a:spcPct val="130000"/>
              </a:lnSpc>
              <a:spcBef>
                <a:spcPts val="600"/>
              </a:spcBef>
              <a:spcAft>
                <a:spcPts val="0"/>
              </a:spcAft>
              <a:buClr>
                <a:schemeClr val="accent2"/>
              </a:buClr>
              <a:buSzPts val="3000"/>
              <a:buFont typeface="Noto Sans Symbols"/>
              <a:buChar char="▪"/>
            </a:pPr>
            <a:r>
              <a:rPr b="0" i="0" lang="en-US" sz="3000" u="none" cap="none" strike="noStrike">
                <a:solidFill>
                  <a:schemeClr val="dk2"/>
                </a:solidFill>
                <a:latin typeface="Cambria"/>
                <a:ea typeface="Cambria"/>
                <a:cs typeface="Cambria"/>
                <a:sym typeface="Cambria"/>
              </a:rPr>
              <a:t>We cooked dinner at 5:00.</a:t>
            </a:r>
            <a:endParaRPr/>
          </a:p>
          <a:p>
            <a:pPr indent="-192087" lvl="1" marL="547687" marR="0" rtl="0" algn="l">
              <a:lnSpc>
                <a:spcPct val="130000"/>
              </a:lnSpc>
              <a:spcBef>
                <a:spcPts val="600"/>
              </a:spcBef>
              <a:spcAft>
                <a:spcPts val="0"/>
              </a:spcAft>
              <a:buClr>
                <a:schemeClr val="accent2"/>
              </a:buClr>
              <a:buSzPts val="3000"/>
              <a:buFont typeface="Noto Sans Symbols"/>
              <a:buChar char="▪"/>
            </a:pPr>
            <a:r>
              <a:rPr b="0" i="0" lang="en-US" sz="3000" u="none" cap="none" strike="noStrike">
                <a:solidFill>
                  <a:schemeClr val="dk2"/>
                </a:solidFill>
                <a:latin typeface="Cambria"/>
                <a:ea typeface="Cambria"/>
                <a:cs typeface="Cambria"/>
                <a:sym typeface="Cambria"/>
              </a:rPr>
              <a:t>You made cookies yesterday.</a:t>
            </a:r>
            <a:endParaRPr/>
          </a:p>
          <a:p>
            <a:pPr indent="-192087" lvl="1" marL="547687" marR="0" rtl="0" algn="l">
              <a:lnSpc>
                <a:spcPct val="130000"/>
              </a:lnSpc>
              <a:spcBef>
                <a:spcPts val="600"/>
              </a:spcBef>
              <a:spcAft>
                <a:spcPts val="0"/>
              </a:spcAft>
              <a:buClr>
                <a:schemeClr val="accent2"/>
              </a:buClr>
              <a:buSzPts val="3000"/>
              <a:buFont typeface="Noto Sans Symbols"/>
              <a:buChar char="▪"/>
            </a:pPr>
            <a:r>
              <a:rPr b="0" i="0" lang="en-US" sz="3000" u="none" cap="none" strike="noStrike">
                <a:solidFill>
                  <a:schemeClr val="dk2"/>
                </a:solidFill>
                <a:latin typeface="Cambria"/>
                <a:ea typeface="Cambria"/>
                <a:cs typeface="Cambria"/>
                <a:sym typeface="Cambria"/>
              </a:rPr>
              <a:t>When I was 5, I ate cookies every day.</a:t>
            </a:r>
            <a:endParaRPr/>
          </a:p>
        </p:txBody>
      </p:sp>
      <p:sp>
        <p:nvSpPr>
          <p:cNvPr id="338" name="Google Shape;338;p35"/>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5400" u="none" cap="none" strike="noStrike">
                <a:solidFill>
                  <a:schemeClr val="lt1"/>
                </a:solidFill>
                <a:latin typeface="Cambria"/>
                <a:ea typeface="Cambria"/>
                <a:cs typeface="Cambria"/>
                <a:sym typeface="Cambria"/>
              </a:rPr>
              <a:t>PRÁCTICA: PARTE 2</a:t>
            </a:r>
            <a:endParaRPr/>
          </a:p>
        </p:txBody>
      </p:sp>
      <p:sp>
        <p:nvSpPr>
          <p:cNvPr id="339" name="Google Shape;339;p35"/>
          <p:cNvSpPr txBox="1"/>
          <p:nvPr/>
        </p:nvSpPr>
        <p:spPr>
          <a:xfrm>
            <a:off x="6038400" y="2232636"/>
            <a:ext cx="1752600" cy="3665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40" name="Google Shape;340;p35"/>
          <p:cNvSpPr txBox="1"/>
          <p:nvPr/>
        </p:nvSpPr>
        <p:spPr>
          <a:xfrm>
            <a:off x="5753100" y="3048000"/>
            <a:ext cx="1752600"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41" name="Google Shape;341;p35"/>
          <p:cNvSpPr txBox="1"/>
          <p:nvPr/>
        </p:nvSpPr>
        <p:spPr>
          <a:xfrm>
            <a:off x="5981700" y="3733800"/>
            <a:ext cx="1752600"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42" name="Google Shape;342;p35"/>
          <p:cNvSpPr txBox="1"/>
          <p:nvPr/>
        </p:nvSpPr>
        <p:spPr>
          <a:xfrm>
            <a:off x="5562600" y="4448175"/>
            <a:ext cx="1752600"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43" name="Google Shape;343;p35"/>
          <p:cNvSpPr txBox="1"/>
          <p:nvPr/>
        </p:nvSpPr>
        <p:spPr>
          <a:xfrm>
            <a:off x="5981700" y="5181600"/>
            <a:ext cx="1600199"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44" name="Google Shape;344;p35"/>
          <p:cNvSpPr txBox="1"/>
          <p:nvPr/>
        </p:nvSpPr>
        <p:spPr>
          <a:xfrm>
            <a:off x="7505700" y="5805487"/>
            <a:ext cx="1600199"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6"/>
          <p:cNvSpPr txBox="1"/>
          <p:nvPr>
            <p:ph idx="1" type="body"/>
          </p:nvPr>
        </p:nvSpPr>
        <p:spPr>
          <a:xfrm>
            <a:off x="228600" y="1676400"/>
            <a:ext cx="8686800" cy="4800600"/>
          </a:xfrm>
          <a:prstGeom prst="rect">
            <a:avLst/>
          </a:prstGeom>
          <a:noFill/>
          <a:ln>
            <a:noFill/>
          </a:ln>
        </p:spPr>
        <p:txBody>
          <a:bodyPr anchorCtr="0" anchor="t" bIns="45700" lIns="91425" spcFirstLastPara="1" rIns="91425" wrap="square" tIns="45700">
            <a:noAutofit/>
          </a:bodyPr>
          <a:lstStyle/>
          <a:p>
            <a:pPr indent="-520700" lvl="0" marL="558800" marR="0" rtl="0" algn="l">
              <a:lnSpc>
                <a:spcPct val="90000"/>
              </a:lnSpc>
              <a:spcBef>
                <a:spcPts val="0"/>
              </a:spcBef>
              <a:spcAft>
                <a:spcPts val="0"/>
              </a:spcAft>
              <a:buClr>
                <a:schemeClr val="accent1"/>
              </a:buClr>
              <a:buSzPts val="2800"/>
              <a:buFont typeface="Source Sans Pro"/>
              <a:buAutoNum type="arabicPeriod"/>
            </a:pPr>
            <a:r>
              <a:rPr b="0" i="0" lang="en-US" sz="2800" u="none" cap="none" strike="noStrike">
                <a:solidFill>
                  <a:schemeClr val="dk2"/>
                </a:solidFill>
                <a:latin typeface="Cambria"/>
                <a:ea typeface="Cambria"/>
                <a:cs typeface="Cambria"/>
                <a:sym typeface="Cambria"/>
              </a:rPr>
              <a:t>Yo ________________ (ir) a la tienda anoche.   _____</a:t>
            </a:r>
            <a:endParaRPr/>
          </a:p>
          <a:p>
            <a:pPr indent="-520700" lvl="0" marL="558800" marR="0" rtl="0" algn="l">
              <a:lnSpc>
                <a:spcPct val="90000"/>
              </a:lnSpc>
              <a:spcBef>
                <a:spcPts val="560"/>
              </a:spcBef>
              <a:spcAft>
                <a:spcPts val="0"/>
              </a:spcAft>
              <a:buClr>
                <a:schemeClr val="accent1"/>
              </a:buClr>
              <a:buSzPts val="2800"/>
              <a:buFont typeface="Source Sans Pro"/>
              <a:buAutoNum type="arabicPeriod"/>
            </a:pPr>
            <a:r>
              <a:rPr b="0" i="0" lang="en-US" sz="2800" u="none" cap="none" strike="noStrike">
                <a:solidFill>
                  <a:schemeClr val="dk2"/>
                </a:solidFill>
                <a:latin typeface="Cambria"/>
                <a:ea typeface="Cambria"/>
                <a:cs typeface="Cambria"/>
                <a:sym typeface="Cambria"/>
              </a:rPr>
              <a:t>Ella ________________ (jugar) con las muñecas cuando era niña.   _____</a:t>
            </a:r>
            <a:endParaRPr/>
          </a:p>
          <a:p>
            <a:pPr indent="-520700" lvl="0" marL="558800" marR="0" rtl="0" algn="l">
              <a:lnSpc>
                <a:spcPct val="90000"/>
              </a:lnSpc>
              <a:spcBef>
                <a:spcPts val="560"/>
              </a:spcBef>
              <a:spcAft>
                <a:spcPts val="0"/>
              </a:spcAft>
              <a:buClr>
                <a:schemeClr val="accent1"/>
              </a:buClr>
              <a:buSzPts val="2800"/>
              <a:buFont typeface="Source Sans Pro"/>
              <a:buAutoNum type="arabicPeriod"/>
            </a:pPr>
            <a:r>
              <a:rPr b="0" i="0" lang="en-US" sz="2800" u="none" cap="none" strike="noStrike">
                <a:solidFill>
                  <a:schemeClr val="dk2"/>
                </a:solidFill>
                <a:latin typeface="Cambria"/>
                <a:ea typeface="Cambria"/>
                <a:cs typeface="Cambria"/>
                <a:sym typeface="Cambria"/>
              </a:rPr>
              <a:t>Ellos siempre ________________ (comer) temprano.   _____</a:t>
            </a:r>
            <a:endParaRPr/>
          </a:p>
          <a:p>
            <a:pPr indent="-520700" lvl="0" marL="558800" marR="0" rtl="0" algn="l">
              <a:lnSpc>
                <a:spcPct val="90000"/>
              </a:lnSpc>
              <a:spcBef>
                <a:spcPts val="560"/>
              </a:spcBef>
              <a:spcAft>
                <a:spcPts val="0"/>
              </a:spcAft>
              <a:buClr>
                <a:schemeClr val="accent1"/>
              </a:buClr>
              <a:buSzPts val="2800"/>
              <a:buFont typeface="Source Sans Pro"/>
              <a:buAutoNum type="arabicPeriod"/>
            </a:pPr>
            <a:r>
              <a:rPr b="0" i="0" lang="en-US" sz="2800" u="none" cap="none" strike="noStrike">
                <a:solidFill>
                  <a:schemeClr val="dk2"/>
                </a:solidFill>
                <a:latin typeface="Cambria"/>
                <a:ea typeface="Cambria"/>
                <a:cs typeface="Cambria"/>
                <a:sym typeface="Cambria"/>
              </a:rPr>
              <a:t>Nosotros ________________ (preparar) la cena a las cinco.   _____</a:t>
            </a:r>
            <a:endParaRPr/>
          </a:p>
          <a:p>
            <a:pPr indent="-520700" lvl="0" marL="558800" marR="0" rtl="0" algn="l">
              <a:lnSpc>
                <a:spcPct val="90000"/>
              </a:lnSpc>
              <a:spcBef>
                <a:spcPts val="560"/>
              </a:spcBef>
              <a:spcAft>
                <a:spcPts val="0"/>
              </a:spcAft>
              <a:buClr>
                <a:schemeClr val="accent1"/>
              </a:buClr>
              <a:buSzPts val="2800"/>
              <a:buFont typeface="Source Sans Pro"/>
              <a:buAutoNum type="arabicPeriod"/>
            </a:pPr>
            <a:r>
              <a:rPr b="0" i="0" lang="en-US" sz="2800" u="none" cap="none" strike="noStrike">
                <a:solidFill>
                  <a:schemeClr val="dk2"/>
                </a:solidFill>
                <a:latin typeface="Cambria"/>
                <a:ea typeface="Cambria"/>
                <a:cs typeface="Cambria"/>
                <a:sym typeface="Cambria"/>
              </a:rPr>
              <a:t>Tú ________________ (hacer) galletas ayer.   _____</a:t>
            </a:r>
            <a:endParaRPr/>
          </a:p>
          <a:p>
            <a:pPr indent="-520700" lvl="0" marL="558800" marR="0" rtl="0" algn="l">
              <a:lnSpc>
                <a:spcPct val="90000"/>
              </a:lnSpc>
              <a:spcBef>
                <a:spcPts val="560"/>
              </a:spcBef>
              <a:spcAft>
                <a:spcPts val="0"/>
              </a:spcAft>
              <a:buClr>
                <a:schemeClr val="accent1"/>
              </a:buClr>
              <a:buSzPts val="2800"/>
              <a:buFont typeface="Source Sans Pro"/>
              <a:buAutoNum type="arabicPeriod"/>
            </a:pPr>
            <a:r>
              <a:rPr b="0" i="0" lang="en-US" sz="2800" u="none" cap="none" strike="noStrike">
                <a:solidFill>
                  <a:schemeClr val="dk2"/>
                </a:solidFill>
                <a:latin typeface="Cambria"/>
                <a:ea typeface="Cambria"/>
                <a:cs typeface="Cambria"/>
                <a:sym typeface="Cambria"/>
              </a:rPr>
              <a:t>Cuando yo ________________ (tener) 5 años, ________________ (comer) las galletas todos los días.  </a:t>
            </a:r>
            <a:endParaRPr/>
          </a:p>
        </p:txBody>
      </p:sp>
      <p:sp>
        <p:nvSpPr>
          <p:cNvPr id="350" name="Google Shape;350;p36"/>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5400" u="none" cap="none" strike="noStrike">
                <a:solidFill>
                  <a:schemeClr val="lt1"/>
                </a:solidFill>
                <a:latin typeface="Cambria"/>
                <a:ea typeface="Cambria"/>
                <a:cs typeface="Cambria"/>
                <a:sym typeface="Cambria"/>
              </a:rPr>
              <a:t>PRÁCTICA: PARTE 3</a:t>
            </a:r>
            <a:endParaRPr/>
          </a:p>
        </p:txBody>
      </p:sp>
      <p:sp>
        <p:nvSpPr>
          <p:cNvPr id="351" name="Google Shape;351;p36"/>
          <p:cNvSpPr txBox="1"/>
          <p:nvPr/>
        </p:nvSpPr>
        <p:spPr>
          <a:xfrm>
            <a:off x="1885950" y="1993900"/>
            <a:ext cx="1695450"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52" name="Google Shape;352;p36"/>
          <p:cNvSpPr txBox="1"/>
          <p:nvPr/>
        </p:nvSpPr>
        <p:spPr>
          <a:xfrm>
            <a:off x="3467100" y="2847975"/>
            <a:ext cx="17906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53" name="Google Shape;353;p36"/>
          <p:cNvSpPr txBox="1"/>
          <p:nvPr/>
        </p:nvSpPr>
        <p:spPr>
          <a:xfrm>
            <a:off x="2857500" y="3224211"/>
            <a:ext cx="1104899" cy="5857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54" name="Google Shape;354;p36"/>
          <p:cNvSpPr txBox="1"/>
          <p:nvPr/>
        </p:nvSpPr>
        <p:spPr>
          <a:xfrm>
            <a:off x="1714500" y="4572000"/>
            <a:ext cx="1352550"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3399"/>
              </a:buClr>
              <a:buFont typeface="Cambria"/>
              <a:buNone/>
            </a:pPr>
            <a:r>
              <a:t/>
            </a:r>
            <a:endParaRPr b="0" i="0" sz="1400" u="none" cap="none" strike="noStrike">
              <a:solidFill>
                <a:srgbClr val="000000"/>
              </a:solidFill>
              <a:latin typeface="Arial"/>
              <a:ea typeface="Arial"/>
              <a:cs typeface="Arial"/>
              <a:sym typeface="Arial"/>
            </a:endParaRPr>
          </a:p>
        </p:txBody>
      </p:sp>
      <p:sp>
        <p:nvSpPr>
          <p:cNvPr id="355" name="Google Shape;355;p36"/>
          <p:cNvSpPr txBox="1"/>
          <p:nvPr/>
        </p:nvSpPr>
        <p:spPr>
          <a:xfrm>
            <a:off x="3276600" y="5029200"/>
            <a:ext cx="11048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56" name="Google Shape;356;p36"/>
          <p:cNvSpPr txBox="1"/>
          <p:nvPr/>
        </p:nvSpPr>
        <p:spPr>
          <a:xfrm>
            <a:off x="1809750" y="5867400"/>
            <a:ext cx="1257299"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
        <p:nvSpPr>
          <p:cNvPr id="357" name="Google Shape;357;p36"/>
          <p:cNvSpPr txBox="1"/>
          <p:nvPr/>
        </p:nvSpPr>
        <p:spPr>
          <a:xfrm>
            <a:off x="1138237" y="5410200"/>
            <a:ext cx="1624011"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FF"/>
              </a:buClr>
              <a:buFont typeface="Cambria"/>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7"/>
          <p:cNvSpPr txBox="1"/>
          <p:nvPr>
            <p:ph idx="1" type="body"/>
          </p:nvPr>
        </p:nvSpPr>
        <p:spPr>
          <a:xfrm>
            <a:off x="381000" y="1719261"/>
            <a:ext cx="8407399" cy="4406900"/>
          </a:xfrm>
          <a:prstGeom prst="rect">
            <a:avLst/>
          </a:prstGeom>
          <a:noFill/>
          <a:ln>
            <a:noFill/>
          </a:ln>
        </p:spPr>
        <p:txBody>
          <a:bodyPr anchorCtr="0" anchor="t" bIns="91425" lIns="91425" spcFirstLastPara="1" rIns="91425" wrap="square" tIns="91425">
            <a:noAutofit/>
          </a:bodyPr>
          <a:lstStyle/>
          <a:p>
            <a:pPr indent="0" lvl="0" marL="165100" marR="0" rtl="0" algn="l">
              <a:lnSpc>
                <a:spcPct val="100000"/>
              </a:lnSpc>
              <a:spcBef>
                <a:spcPts val="0"/>
              </a:spcBef>
              <a:spcAft>
                <a:spcPts val="0"/>
              </a:spcAft>
              <a:buClr>
                <a:schemeClr val="accent1"/>
              </a:buClr>
              <a:buFont typeface="Noto Sans Symbols"/>
              <a:buNone/>
            </a:pPr>
            <a:r>
              <a:rPr b="0" i="1" lang="en-US" sz="2000" u="none" cap="none" strike="noStrike">
                <a:solidFill>
                  <a:schemeClr val="dk2"/>
                </a:solidFill>
                <a:latin typeface="Cambria"/>
                <a:ea typeface="Cambria"/>
                <a:cs typeface="Cambria"/>
                <a:sym typeface="Cambria"/>
              </a:rPr>
              <a:t>Escoge el verbo correcto que completa la oración.</a:t>
            </a:r>
            <a:endParaRPr b="0" i="1" sz="2000" u="none" cap="none" strike="noStrike">
              <a:solidFill>
                <a:schemeClr val="dk2"/>
              </a:solidFill>
              <a:latin typeface="Cambria"/>
              <a:ea typeface="Cambria"/>
              <a:cs typeface="Cambria"/>
              <a:sym typeface="Cambria"/>
            </a:endParaRPr>
          </a:p>
          <a:p>
            <a:pPr indent="-457200" lvl="0" marL="622300" marR="0" rtl="0" algn="l">
              <a:lnSpc>
                <a:spcPct val="150000"/>
              </a:lnSpc>
              <a:spcBef>
                <a:spcPts val="400"/>
              </a:spcBef>
              <a:spcAft>
                <a:spcPts val="0"/>
              </a:spcAft>
              <a:buClr>
                <a:schemeClr val="accent1"/>
              </a:buClr>
              <a:buSzPts val="2000"/>
              <a:buFont typeface="Arial"/>
              <a:buAutoNum type="arabicPeriod"/>
            </a:pPr>
            <a:r>
              <a:rPr b="0" i="0" lang="en-US" sz="2000" u="none" cap="none" strike="noStrike">
                <a:solidFill>
                  <a:schemeClr val="dk2"/>
                </a:solidFill>
                <a:latin typeface="Cambria"/>
                <a:ea typeface="Cambria"/>
                <a:cs typeface="Cambria"/>
                <a:sym typeface="Cambria"/>
              </a:rPr>
              <a:t>De niña, la princesa (era/fue) muy jugu</a:t>
            </a:r>
            <a:r>
              <a:rPr lang="en-US">
                <a:latin typeface="Cambria"/>
                <a:ea typeface="Cambria"/>
                <a:cs typeface="Cambria"/>
                <a:sym typeface="Cambria"/>
              </a:rPr>
              <a:t>e</a:t>
            </a:r>
            <a:r>
              <a:rPr b="0" i="0" lang="en-US" sz="2000" u="none" cap="none" strike="noStrike">
                <a:solidFill>
                  <a:schemeClr val="dk2"/>
                </a:solidFill>
                <a:latin typeface="Cambria"/>
                <a:ea typeface="Cambria"/>
                <a:cs typeface="Cambria"/>
                <a:sym typeface="Cambria"/>
              </a:rPr>
              <a:t>tona. </a:t>
            </a:r>
            <a:endParaRPr/>
          </a:p>
          <a:p>
            <a:pPr indent="-457200" lvl="0" marL="622300" marR="0" rtl="0" algn="l">
              <a:lnSpc>
                <a:spcPct val="150000"/>
              </a:lnSpc>
              <a:spcBef>
                <a:spcPts val="400"/>
              </a:spcBef>
              <a:spcAft>
                <a:spcPts val="0"/>
              </a:spcAft>
              <a:buClr>
                <a:schemeClr val="accent1"/>
              </a:buClr>
              <a:buSzPts val="2000"/>
              <a:buFont typeface="Arial"/>
              <a:buAutoNum type="arabicPeriod"/>
            </a:pPr>
            <a:r>
              <a:rPr b="0" i="0" lang="en-US" sz="2000" u="none" cap="none" strike="noStrike">
                <a:solidFill>
                  <a:schemeClr val="dk2"/>
                </a:solidFill>
                <a:latin typeface="Cambria"/>
                <a:ea typeface="Cambria"/>
                <a:cs typeface="Cambria"/>
                <a:sym typeface="Cambria"/>
              </a:rPr>
              <a:t>De repente, el caballero (entraba/entró) al castillo.</a:t>
            </a:r>
            <a:endParaRPr/>
          </a:p>
          <a:p>
            <a:pPr indent="-457200" lvl="0" marL="622300" marR="0" rtl="0" algn="l">
              <a:lnSpc>
                <a:spcPct val="150000"/>
              </a:lnSpc>
              <a:spcBef>
                <a:spcPts val="400"/>
              </a:spcBef>
              <a:spcAft>
                <a:spcPts val="0"/>
              </a:spcAft>
              <a:buClr>
                <a:schemeClr val="accent1"/>
              </a:buClr>
              <a:buSzPts val="2000"/>
              <a:buFont typeface="Arial"/>
              <a:buAutoNum type="arabicPeriod"/>
            </a:pPr>
            <a:r>
              <a:rPr b="0" i="0" lang="en-US" sz="2000" u="none" cap="none" strike="noStrike">
                <a:solidFill>
                  <a:schemeClr val="dk2"/>
                </a:solidFill>
                <a:latin typeface="Cambria"/>
                <a:ea typeface="Cambria"/>
                <a:cs typeface="Cambria"/>
                <a:sym typeface="Cambria"/>
              </a:rPr>
              <a:t>En aquel momento, la hada madrina (transformaba/transform</a:t>
            </a:r>
            <a:r>
              <a:rPr b="0" i="0" lang="en-US" sz="2000" u="none" cap="none" strike="noStrike">
                <a:solidFill>
                  <a:schemeClr val="dk2"/>
                </a:solidFill>
                <a:latin typeface="Constantia"/>
                <a:ea typeface="Constantia"/>
                <a:cs typeface="Constantia"/>
                <a:sym typeface="Constantia"/>
              </a:rPr>
              <a:t>ó) la ropa sucia a un vestido elegante.</a:t>
            </a:r>
            <a:endParaRPr/>
          </a:p>
          <a:p>
            <a:pPr indent="-457200" lvl="0" marL="622300" marR="0" rtl="0" algn="l">
              <a:lnSpc>
                <a:spcPct val="150000"/>
              </a:lnSpc>
              <a:spcBef>
                <a:spcPts val="400"/>
              </a:spcBef>
              <a:spcAft>
                <a:spcPts val="0"/>
              </a:spcAft>
              <a:buClr>
                <a:schemeClr val="accent1"/>
              </a:buClr>
              <a:buSzPts val="2000"/>
              <a:buFont typeface="Arial"/>
              <a:buAutoNum type="arabicPeriod"/>
            </a:pPr>
            <a:r>
              <a:rPr b="0" i="0" lang="en-US" sz="2000" u="none" cap="none" strike="noStrike">
                <a:solidFill>
                  <a:schemeClr val="dk2"/>
                </a:solidFill>
                <a:latin typeface="Constantia"/>
                <a:ea typeface="Constantia"/>
                <a:cs typeface="Constantia"/>
                <a:sym typeface="Constantia"/>
              </a:rPr>
              <a:t>Mientras el caballero (buscaba/buscó) la princesa, la malvada (se cambiaba/se cambió) a una mujer bonita. </a:t>
            </a:r>
            <a:endParaRPr/>
          </a:p>
          <a:p>
            <a:pPr indent="-457200" lvl="0" marL="622300" marR="0" rtl="0" algn="l">
              <a:lnSpc>
                <a:spcPct val="150000"/>
              </a:lnSpc>
              <a:spcBef>
                <a:spcPts val="400"/>
              </a:spcBef>
              <a:spcAft>
                <a:spcPts val="0"/>
              </a:spcAft>
              <a:buClr>
                <a:schemeClr val="accent1"/>
              </a:buClr>
              <a:buSzPts val="2000"/>
              <a:buFont typeface="Arial"/>
              <a:buAutoNum type="arabicPeriod"/>
            </a:pPr>
            <a:r>
              <a:rPr b="0" i="0" lang="en-US" sz="2000" u="none" cap="none" strike="noStrike">
                <a:solidFill>
                  <a:schemeClr val="dk2"/>
                </a:solidFill>
                <a:latin typeface="Constantia"/>
                <a:ea typeface="Constantia"/>
                <a:cs typeface="Constantia"/>
                <a:sym typeface="Constantia"/>
              </a:rPr>
              <a:t>(Hacía/hizo) mal tiempo cuando el drag</a:t>
            </a:r>
            <a:r>
              <a:rPr lang="en-US">
                <a:latin typeface="Constantia"/>
                <a:ea typeface="Constantia"/>
                <a:cs typeface="Constantia"/>
                <a:sym typeface="Constantia"/>
              </a:rPr>
              <a:t>ó</a:t>
            </a:r>
            <a:r>
              <a:rPr b="0" i="0" lang="en-US" sz="2000" u="none" cap="none" strike="noStrike">
                <a:solidFill>
                  <a:schemeClr val="dk2"/>
                </a:solidFill>
                <a:latin typeface="Constantia"/>
                <a:ea typeface="Constantia"/>
                <a:cs typeface="Constantia"/>
                <a:sym typeface="Constantia"/>
              </a:rPr>
              <a:t>n (aparecía/apareció). </a:t>
            </a:r>
            <a:endParaRPr/>
          </a:p>
          <a:p>
            <a:pPr indent="-330200" lvl="0" marL="622300" marR="0" rtl="0" algn="l">
              <a:lnSpc>
                <a:spcPct val="100000"/>
              </a:lnSpc>
              <a:spcBef>
                <a:spcPts val="400"/>
              </a:spcBef>
              <a:spcAft>
                <a:spcPts val="0"/>
              </a:spcAft>
              <a:buClr>
                <a:schemeClr val="accent1"/>
              </a:buClr>
              <a:buSzPts val="2000"/>
              <a:buFont typeface="Arial"/>
              <a:buNone/>
            </a:pPr>
            <a:r>
              <a:t/>
            </a:r>
            <a:endParaRPr b="0" i="0" sz="2000" u="none" cap="none" strike="noStrike">
              <a:solidFill>
                <a:schemeClr val="dk2"/>
              </a:solidFill>
              <a:latin typeface="Constantia"/>
              <a:ea typeface="Constantia"/>
              <a:cs typeface="Constantia"/>
              <a:sym typeface="Constantia"/>
            </a:endParaRPr>
          </a:p>
          <a:p>
            <a:pPr indent="-330200" lvl="0" marL="622300" marR="0" rtl="0" algn="l">
              <a:lnSpc>
                <a:spcPct val="100000"/>
              </a:lnSpc>
              <a:spcBef>
                <a:spcPts val="400"/>
              </a:spcBef>
              <a:spcAft>
                <a:spcPts val="0"/>
              </a:spcAft>
              <a:buClr>
                <a:schemeClr val="accent1"/>
              </a:buClr>
              <a:buSzPts val="2000"/>
              <a:buFont typeface="Arial"/>
              <a:buNone/>
            </a:pPr>
            <a:r>
              <a:t/>
            </a:r>
            <a:endParaRPr b="0" i="0" sz="2000" u="none" cap="none" strike="noStrike">
              <a:solidFill>
                <a:schemeClr val="dk2"/>
              </a:solidFill>
              <a:latin typeface="Cambria"/>
              <a:ea typeface="Cambria"/>
              <a:cs typeface="Cambria"/>
              <a:sym typeface="Cambria"/>
            </a:endParaRPr>
          </a:p>
          <a:p>
            <a:pPr indent="-330200" lvl="0" marL="622300" marR="0" rtl="0" algn="l">
              <a:lnSpc>
                <a:spcPct val="100000"/>
              </a:lnSpc>
              <a:spcBef>
                <a:spcPts val="400"/>
              </a:spcBef>
              <a:spcAft>
                <a:spcPts val="0"/>
              </a:spcAft>
              <a:buClr>
                <a:schemeClr val="accent1"/>
              </a:buClr>
              <a:buSzPts val="2000"/>
              <a:buFont typeface="Arial"/>
              <a:buNone/>
            </a:pPr>
            <a:r>
              <a:t/>
            </a:r>
            <a:endParaRPr b="0" i="0" sz="2000" u="none" cap="none" strike="noStrike">
              <a:solidFill>
                <a:schemeClr val="dk2"/>
              </a:solidFill>
              <a:latin typeface="Cambria"/>
              <a:ea typeface="Cambria"/>
              <a:cs typeface="Cambria"/>
              <a:sym typeface="Cambria"/>
            </a:endParaRPr>
          </a:p>
          <a:p>
            <a:pPr indent="-330200" lvl="0" marL="622300" marR="0" rtl="0" algn="l">
              <a:lnSpc>
                <a:spcPct val="100000"/>
              </a:lnSpc>
              <a:spcBef>
                <a:spcPts val="400"/>
              </a:spcBef>
              <a:spcAft>
                <a:spcPts val="0"/>
              </a:spcAft>
              <a:buClr>
                <a:schemeClr val="accent1"/>
              </a:buClr>
              <a:buSzPts val="2000"/>
              <a:buFont typeface="Arial"/>
              <a:buNone/>
            </a:pPr>
            <a:r>
              <a:t/>
            </a:r>
            <a:endParaRPr b="0" i="0" sz="2000" u="none" cap="none" strike="noStrike">
              <a:solidFill>
                <a:schemeClr val="dk2"/>
              </a:solidFill>
              <a:latin typeface="Cambria"/>
              <a:ea typeface="Cambria"/>
              <a:cs typeface="Cambria"/>
              <a:sym typeface="Cambria"/>
            </a:endParaRPr>
          </a:p>
        </p:txBody>
      </p:sp>
      <p:sp>
        <p:nvSpPr>
          <p:cNvPr id="363" name="Google Shape;363;p37"/>
          <p:cNvSpPr txBox="1"/>
          <p:nvPr>
            <p:ph type="title"/>
          </p:nvPr>
        </p:nvSpPr>
        <p:spPr>
          <a:xfrm>
            <a:off x="381000" y="355600"/>
            <a:ext cx="8381999" cy="10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Source Sans Pro"/>
              <a:buNone/>
            </a:pPr>
            <a:r>
              <a:rPr b="0" i="0" lang="en-US" sz="4800" u="none" cap="none" strike="noStrike">
                <a:solidFill>
                  <a:schemeClr val="lt1"/>
                </a:solidFill>
                <a:latin typeface="Cambria"/>
                <a:ea typeface="Cambria"/>
                <a:cs typeface="Cambria"/>
                <a:sym typeface="Cambria"/>
              </a:rPr>
              <a:t>Más Práctica</a:t>
            </a:r>
            <a:endParaRPr b="0" i="0" sz="4800" u="none" cap="none" strike="noStrike">
              <a:solidFill>
                <a:schemeClr val="lt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3"/>
          <p:cNvSpPr txBox="1"/>
          <p:nvPr>
            <p:ph idx="1" type="body"/>
          </p:nvPr>
        </p:nvSpPr>
        <p:spPr>
          <a:xfrm>
            <a:off x="4648200" y="1676400"/>
            <a:ext cx="40385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90000"/>
              </a:lnSpc>
              <a:spcBef>
                <a:spcPts val="0"/>
              </a:spcBef>
              <a:spcAft>
                <a:spcPts val="0"/>
              </a:spcAft>
              <a:buClr>
                <a:schemeClr val="accent1"/>
              </a:buClr>
              <a:buSzPts val="2400"/>
              <a:buFont typeface="Noto Sans Symbols"/>
              <a:buChar char="◼"/>
            </a:pPr>
            <a:r>
              <a:rPr b="0" i="0" lang="en-US" sz="2400" u="none" cap="none" strike="noStrike">
                <a:solidFill>
                  <a:schemeClr val="dk2"/>
                </a:solidFill>
                <a:latin typeface="Cambria"/>
                <a:ea typeface="Cambria"/>
                <a:cs typeface="Cambria"/>
                <a:sym typeface="Cambria"/>
              </a:rPr>
              <a:t>De repente, ¡</a:t>
            </a:r>
            <a:r>
              <a:rPr b="1" i="0" lang="en-US" sz="2400" u="none" cap="none" strike="noStrike">
                <a:solidFill>
                  <a:schemeClr val="dk2"/>
                </a:solidFill>
                <a:latin typeface="Cambria"/>
                <a:ea typeface="Cambria"/>
                <a:cs typeface="Cambria"/>
                <a:sym typeface="Cambria"/>
              </a:rPr>
              <a:t>Entró</a:t>
            </a:r>
            <a:r>
              <a:rPr b="0" i="0" lang="en-US" sz="2400" u="none" cap="none" strike="noStrike">
                <a:solidFill>
                  <a:schemeClr val="dk2"/>
                </a:solidFill>
                <a:latin typeface="Cambria"/>
                <a:ea typeface="Cambria"/>
                <a:cs typeface="Cambria"/>
                <a:sym typeface="Cambria"/>
              </a:rPr>
              <a:t> un ladrón!  </a:t>
            </a:r>
            <a:r>
              <a:rPr b="1" i="0" lang="en-US" sz="2400" u="none" cap="none" strike="noStrike">
                <a:solidFill>
                  <a:schemeClr val="dk2"/>
                </a:solidFill>
                <a:latin typeface="Cambria"/>
                <a:ea typeface="Cambria"/>
                <a:cs typeface="Cambria"/>
                <a:sym typeface="Cambria"/>
              </a:rPr>
              <a:t>Pasó</a:t>
            </a:r>
            <a:r>
              <a:rPr b="0" i="0" lang="en-US" sz="2400" u="none" cap="none" strike="noStrike">
                <a:solidFill>
                  <a:schemeClr val="dk2"/>
                </a:solidFill>
                <a:latin typeface="Cambria"/>
                <a:ea typeface="Cambria"/>
                <a:cs typeface="Cambria"/>
                <a:sym typeface="Cambria"/>
              </a:rPr>
              <a:t> por la escalera y </a:t>
            </a:r>
            <a:r>
              <a:rPr b="1" i="0" lang="en-US" sz="2400" u="none" cap="none" strike="noStrike">
                <a:solidFill>
                  <a:schemeClr val="dk2"/>
                </a:solidFill>
                <a:latin typeface="Cambria"/>
                <a:ea typeface="Cambria"/>
                <a:cs typeface="Cambria"/>
                <a:sym typeface="Cambria"/>
              </a:rPr>
              <a:t>caminó</a:t>
            </a:r>
            <a:r>
              <a:rPr b="0" i="0" lang="en-US" sz="2400" u="none" cap="none" strike="noStrike">
                <a:solidFill>
                  <a:schemeClr val="dk2"/>
                </a:solidFill>
                <a:latin typeface="Cambria"/>
                <a:ea typeface="Cambria"/>
                <a:cs typeface="Cambria"/>
                <a:sym typeface="Cambria"/>
              </a:rPr>
              <a:t> hasta el dormitorio de mis padres.  </a:t>
            </a:r>
            <a:r>
              <a:rPr b="1" i="0" lang="en-US" sz="2400" u="none" cap="none" strike="noStrike">
                <a:solidFill>
                  <a:schemeClr val="dk2"/>
                </a:solidFill>
                <a:latin typeface="Cambria"/>
                <a:ea typeface="Cambria"/>
                <a:cs typeface="Cambria"/>
                <a:sym typeface="Cambria"/>
              </a:rPr>
              <a:t>Miró</a:t>
            </a:r>
            <a:r>
              <a:rPr b="0" i="0" lang="en-US" sz="2400" u="none" cap="none" strike="noStrike">
                <a:solidFill>
                  <a:schemeClr val="dk2"/>
                </a:solidFill>
                <a:latin typeface="Cambria"/>
                <a:ea typeface="Cambria"/>
                <a:cs typeface="Cambria"/>
                <a:sym typeface="Cambria"/>
              </a:rPr>
              <a:t> en el cuarto cuando </a:t>
            </a:r>
            <a:r>
              <a:rPr b="1" i="0" lang="en-US" sz="2400" u="none" cap="none" strike="noStrike">
                <a:solidFill>
                  <a:schemeClr val="dk2"/>
                </a:solidFill>
                <a:latin typeface="Cambria"/>
                <a:ea typeface="Cambria"/>
                <a:cs typeface="Cambria"/>
                <a:sym typeface="Cambria"/>
              </a:rPr>
              <a:t>oyó</a:t>
            </a:r>
            <a:r>
              <a:rPr b="0" i="0" lang="en-US" sz="2400" u="none" cap="none" strike="noStrike">
                <a:solidFill>
                  <a:schemeClr val="dk2"/>
                </a:solidFill>
                <a:latin typeface="Cambria"/>
                <a:ea typeface="Cambria"/>
                <a:cs typeface="Cambria"/>
                <a:sym typeface="Cambria"/>
              </a:rPr>
              <a:t> la voz de mi hermana.  </a:t>
            </a:r>
            <a:r>
              <a:rPr b="1" i="0" lang="en-US" sz="2400" u="none" cap="none" strike="noStrike">
                <a:solidFill>
                  <a:schemeClr val="dk2"/>
                </a:solidFill>
                <a:latin typeface="Cambria"/>
                <a:ea typeface="Cambria"/>
                <a:cs typeface="Cambria"/>
                <a:sym typeface="Cambria"/>
              </a:rPr>
              <a:t>Se volvió</a:t>
            </a:r>
            <a:r>
              <a:rPr b="0" i="0" lang="en-US" sz="2400" u="none" cap="none" strike="noStrike">
                <a:solidFill>
                  <a:schemeClr val="dk2"/>
                </a:solidFill>
                <a:latin typeface="Cambria"/>
                <a:ea typeface="Cambria"/>
                <a:cs typeface="Cambria"/>
                <a:sym typeface="Cambria"/>
              </a:rPr>
              <a:t> y </a:t>
            </a:r>
            <a:r>
              <a:rPr b="1" i="0" lang="en-US" sz="2400" u="none" cap="none" strike="noStrike">
                <a:solidFill>
                  <a:schemeClr val="dk2"/>
                </a:solidFill>
                <a:latin typeface="Cambria"/>
                <a:ea typeface="Cambria"/>
                <a:cs typeface="Cambria"/>
                <a:sym typeface="Cambria"/>
              </a:rPr>
              <a:t>bajó</a:t>
            </a:r>
            <a:r>
              <a:rPr b="0" i="0" lang="en-US" sz="2400" u="none" cap="none" strike="noStrike">
                <a:solidFill>
                  <a:schemeClr val="dk2"/>
                </a:solidFill>
                <a:latin typeface="Cambria"/>
                <a:ea typeface="Cambria"/>
                <a:cs typeface="Cambria"/>
                <a:sym typeface="Cambria"/>
              </a:rPr>
              <a:t> las escaleras.  </a:t>
            </a:r>
            <a:r>
              <a:rPr b="1" i="0" lang="en-US" sz="2400" u="none" cap="none" strike="noStrike">
                <a:solidFill>
                  <a:schemeClr val="dk2"/>
                </a:solidFill>
                <a:latin typeface="Cambria"/>
                <a:ea typeface="Cambria"/>
                <a:cs typeface="Cambria"/>
                <a:sym typeface="Cambria"/>
              </a:rPr>
              <a:t>Trató</a:t>
            </a:r>
            <a:r>
              <a:rPr b="0" i="0" lang="en-US" sz="2400" u="none" cap="none" strike="noStrike">
                <a:solidFill>
                  <a:schemeClr val="dk2"/>
                </a:solidFill>
                <a:latin typeface="Cambria"/>
                <a:ea typeface="Cambria"/>
                <a:cs typeface="Cambria"/>
                <a:sym typeface="Cambria"/>
              </a:rPr>
              <a:t> de huir de la casa, pero Esnupi </a:t>
            </a:r>
            <a:r>
              <a:rPr b="1" i="0" lang="en-US" sz="2400" u="none" cap="none" strike="noStrike">
                <a:solidFill>
                  <a:schemeClr val="dk2"/>
                </a:solidFill>
                <a:latin typeface="Cambria"/>
                <a:ea typeface="Cambria"/>
                <a:cs typeface="Cambria"/>
                <a:sym typeface="Cambria"/>
              </a:rPr>
              <a:t>se despertó </a:t>
            </a:r>
            <a:r>
              <a:rPr b="0" i="0" lang="en-US" sz="2400" u="none" cap="none" strike="noStrike">
                <a:solidFill>
                  <a:schemeClr val="dk2"/>
                </a:solidFill>
                <a:latin typeface="Cambria"/>
                <a:ea typeface="Cambria"/>
                <a:cs typeface="Cambria"/>
                <a:sym typeface="Cambria"/>
              </a:rPr>
              <a:t>y </a:t>
            </a:r>
            <a:r>
              <a:rPr b="1" i="0" lang="en-US" sz="2400" u="none" cap="none" strike="noStrike">
                <a:solidFill>
                  <a:schemeClr val="dk2"/>
                </a:solidFill>
                <a:latin typeface="Cambria"/>
                <a:ea typeface="Cambria"/>
                <a:cs typeface="Cambria"/>
                <a:sym typeface="Cambria"/>
              </a:rPr>
              <a:t>mordió</a:t>
            </a:r>
            <a:r>
              <a:rPr b="0" i="0" lang="en-US" sz="2400" u="none" cap="none" strike="noStrike">
                <a:solidFill>
                  <a:schemeClr val="dk2"/>
                </a:solidFill>
                <a:latin typeface="Cambria"/>
                <a:ea typeface="Cambria"/>
                <a:cs typeface="Cambria"/>
                <a:sym typeface="Cambria"/>
              </a:rPr>
              <a:t> la pierna del ladrón.</a:t>
            </a:r>
            <a:endParaRPr/>
          </a:p>
        </p:txBody>
      </p:sp>
      <p:sp>
        <p:nvSpPr>
          <p:cNvPr id="93" name="Google Shape;93;p13"/>
          <p:cNvSpPr txBox="1"/>
          <p:nvPr>
            <p:ph idx="2" type="body"/>
          </p:nvPr>
        </p:nvSpPr>
        <p:spPr>
          <a:xfrm>
            <a:off x="381000" y="1752600"/>
            <a:ext cx="40385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2200"/>
              <a:buFont typeface="Noto Sans Symbols"/>
              <a:buChar char="◼"/>
            </a:pPr>
            <a:r>
              <a:rPr b="0" i="0" lang="en-US" sz="2200" u="none" cap="none" strike="noStrike">
                <a:solidFill>
                  <a:schemeClr val="dk2"/>
                </a:solidFill>
                <a:latin typeface="Cambria"/>
                <a:ea typeface="Cambria"/>
                <a:cs typeface="Cambria"/>
                <a:sym typeface="Cambria"/>
              </a:rPr>
              <a:t>Suddenly, a robber entered!  He went upstairs and walked down to my parent's bedroom.  He looked in the room when he heard my sister's voice.  He turned and went down the stairs.  He tried to flee the house, but Esnupi woke up and bit the robber's leg.</a:t>
            </a:r>
            <a:endParaRPr/>
          </a:p>
        </p:txBody>
      </p:sp>
      <p:sp>
        <p:nvSpPr>
          <p:cNvPr id="94" name="Google Shape;94;p13"/>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400" u="none" cap="none" strike="noStrike">
                <a:solidFill>
                  <a:schemeClr val="lt1"/>
                </a:solidFill>
                <a:latin typeface="Cambria"/>
                <a:ea typeface="Cambria"/>
                <a:cs typeface="Cambria"/>
                <a:sym typeface="Cambria"/>
              </a:rPr>
              <a:t>PRETÉRITO</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type="title"/>
          </p:nvPr>
        </p:nvSpPr>
        <p:spPr>
          <a:xfrm>
            <a:off x="304800" y="277812"/>
            <a:ext cx="8534399"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000" u="none" cap="none" strike="noStrike">
                <a:solidFill>
                  <a:schemeClr val="lt1"/>
                </a:solidFill>
                <a:latin typeface="Cambria"/>
                <a:ea typeface="Cambria"/>
                <a:cs typeface="Cambria"/>
                <a:sym typeface="Cambria"/>
              </a:rPr>
              <a:t>EL PRETÉRITO Y EL IMPERFECTO</a:t>
            </a:r>
            <a:endParaRPr/>
          </a:p>
        </p:txBody>
      </p:sp>
      <p:sp>
        <p:nvSpPr>
          <p:cNvPr id="100" name="Google Shape;100;p14"/>
          <p:cNvSpPr txBox="1"/>
          <p:nvPr>
            <p:ph idx="1" type="body"/>
          </p:nvPr>
        </p:nvSpPr>
        <p:spPr>
          <a:xfrm>
            <a:off x="457200" y="1600200"/>
            <a:ext cx="4038599" cy="4530724"/>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If we are talking about the past, how can we decide which past tense to use?</a:t>
            </a:r>
            <a:endParaRPr/>
          </a:p>
          <a:p>
            <a:pPr indent="-234950" lvl="0" marL="273050" marR="0" rtl="0" algn="l">
              <a:lnSpc>
                <a:spcPct val="100000"/>
              </a:lnSpc>
              <a:spcBef>
                <a:spcPts val="560"/>
              </a:spcBef>
              <a:spcAft>
                <a:spcPts val="0"/>
              </a:spcAft>
              <a:buClr>
                <a:schemeClr val="accent1"/>
              </a:buClr>
              <a:buFont typeface="Noto Sans Symbols"/>
              <a:buNone/>
            </a:pPr>
            <a:r>
              <a:t/>
            </a:r>
            <a:endParaRPr b="0" i="0" sz="2800" u="none" cap="none" strike="noStrike">
              <a:solidFill>
                <a:schemeClr val="dk2"/>
              </a:solidFill>
              <a:latin typeface="Cambria"/>
              <a:ea typeface="Cambria"/>
              <a:cs typeface="Cambria"/>
              <a:sym typeface="Cambria"/>
            </a:endParaRPr>
          </a:p>
          <a:p>
            <a:pPr indent="-234950" lvl="0" marL="273050" marR="0" rtl="0" algn="l">
              <a:lnSpc>
                <a:spcPct val="100000"/>
              </a:lnSpc>
              <a:spcBef>
                <a:spcPts val="560"/>
              </a:spcBef>
              <a:spcAft>
                <a:spcPts val="0"/>
              </a:spcAft>
              <a:buClr>
                <a:schemeClr val="accent1"/>
              </a:buClr>
              <a:buSzPts val="2800"/>
              <a:buFont typeface="Noto Sans Symbols"/>
              <a:buChar char="◼"/>
            </a:pPr>
            <a:r>
              <a:rPr b="0" i="0" lang="en-US" sz="2800" u="none" cap="none" strike="noStrike">
                <a:solidFill>
                  <a:schemeClr val="dk2"/>
                </a:solidFill>
                <a:latin typeface="Cambria"/>
                <a:ea typeface="Cambria"/>
                <a:cs typeface="Cambria"/>
                <a:sym typeface="Cambria"/>
              </a:rPr>
              <a:t>This Venn Diagram sets up the basics…</a:t>
            </a:r>
            <a:endParaRPr/>
          </a:p>
        </p:txBody>
      </p:sp>
      <p:pic>
        <p:nvPicPr>
          <p:cNvPr id="101" name="Google Shape;101;p14"/>
          <p:cNvPicPr preferRelativeResize="0"/>
          <p:nvPr/>
        </p:nvPicPr>
        <p:blipFill rotWithShape="1">
          <a:blip r:embed="rId3">
            <a:alphaModFix/>
          </a:blip>
          <a:srcRect b="0" l="0" r="0" t="0"/>
          <a:stretch/>
        </p:blipFill>
        <p:spPr>
          <a:xfrm>
            <a:off x="3657600" y="79375"/>
            <a:ext cx="6119811" cy="6858000"/>
          </a:xfrm>
          <a:prstGeom prst="rect">
            <a:avLst/>
          </a:prstGeom>
          <a:noFill/>
          <a:ln>
            <a:noFill/>
          </a:ln>
        </p:spPr>
      </p:pic>
      <p:sp>
        <p:nvSpPr>
          <p:cNvPr id="102" name="Google Shape;102;p14"/>
          <p:cNvSpPr txBox="1"/>
          <p:nvPr/>
        </p:nvSpPr>
        <p:spPr>
          <a:xfrm>
            <a:off x="6356350" y="2895600"/>
            <a:ext cx="304799"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0" i="0" lang="en-US" sz="1800" u="none" cap="none" strike="noStrike">
                <a:solidFill>
                  <a:schemeClr val="dk1"/>
                </a:solidFill>
                <a:latin typeface="Cambria"/>
                <a:ea typeface="Cambria"/>
                <a:cs typeface="Cambria"/>
                <a:sym typeface="Cambria"/>
              </a:rPr>
              <a:t>PAST</a:t>
            </a:r>
            <a:endParaRPr/>
          </a:p>
        </p:txBody>
      </p:sp>
      <p:sp>
        <p:nvSpPr>
          <p:cNvPr id="103" name="Google Shape;103;p14"/>
          <p:cNvSpPr txBox="1"/>
          <p:nvPr/>
        </p:nvSpPr>
        <p:spPr>
          <a:xfrm>
            <a:off x="4768850" y="1828800"/>
            <a:ext cx="1600199"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0" i="0" lang="en-US" sz="1800" u="none" cap="none" strike="noStrike">
                <a:solidFill>
                  <a:schemeClr val="dk1"/>
                </a:solidFill>
                <a:latin typeface="Cambria"/>
                <a:ea typeface="Cambria"/>
                <a:cs typeface="Cambria"/>
                <a:sym typeface="Cambria"/>
              </a:rPr>
              <a:t>PRETERITE</a:t>
            </a:r>
            <a:endParaRPr/>
          </a:p>
        </p:txBody>
      </p:sp>
      <p:sp>
        <p:nvSpPr>
          <p:cNvPr id="104" name="Google Shape;104;p14"/>
          <p:cNvSpPr txBox="1"/>
          <p:nvPr/>
        </p:nvSpPr>
        <p:spPr>
          <a:xfrm>
            <a:off x="7010400" y="1828800"/>
            <a:ext cx="1600199"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0" i="0" lang="en-US" sz="1800" u="none" cap="none" strike="noStrike">
                <a:solidFill>
                  <a:schemeClr val="dk1"/>
                </a:solidFill>
                <a:latin typeface="Cambria"/>
                <a:ea typeface="Cambria"/>
                <a:cs typeface="Cambria"/>
                <a:sym typeface="Cambria"/>
              </a:rPr>
              <a:t>IMPERFECT</a:t>
            </a:r>
            <a:endParaRPr/>
          </a:p>
        </p:txBody>
      </p:sp>
      <p:sp>
        <p:nvSpPr>
          <p:cNvPr id="105" name="Google Shape;105;p14"/>
          <p:cNvSpPr txBox="1"/>
          <p:nvPr/>
        </p:nvSpPr>
        <p:spPr>
          <a:xfrm>
            <a:off x="4495800" y="2895600"/>
            <a:ext cx="1828800"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1" i="0" lang="en-US" sz="1800" u="none" cap="none" strike="noStrike">
                <a:solidFill>
                  <a:schemeClr val="dk1"/>
                </a:solidFill>
                <a:latin typeface="Cambria"/>
                <a:ea typeface="Cambria"/>
                <a:cs typeface="Cambria"/>
                <a:sym typeface="Cambria"/>
              </a:rPr>
              <a:t>-</a:t>
            </a:r>
            <a:r>
              <a:rPr b="0" i="0" lang="en-US" sz="1800" u="none" cap="none" strike="noStrike">
                <a:solidFill>
                  <a:schemeClr val="dk1"/>
                </a:solidFill>
                <a:latin typeface="Cambria"/>
                <a:ea typeface="Cambria"/>
                <a:cs typeface="Cambria"/>
                <a:sym typeface="Cambria"/>
              </a:rPr>
              <a:t>one time action</a:t>
            </a:r>
            <a:endParaRPr/>
          </a:p>
        </p:txBody>
      </p:sp>
      <p:sp>
        <p:nvSpPr>
          <p:cNvPr id="106" name="Google Shape;106;p14"/>
          <p:cNvSpPr txBox="1"/>
          <p:nvPr/>
        </p:nvSpPr>
        <p:spPr>
          <a:xfrm>
            <a:off x="4381500" y="3382962"/>
            <a:ext cx="2057400"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1" i="0" lang="en-US" sz="1800" u="none" cap="none" strike="noStrike">
                <a:solidFill>
                  <a:schemeClr val="dk1"/>
                </a:solidFill>
                <a:latin typeface="Cambria"/>
                <a:ea typeface="Cambria"/>
                <a:cs typeface="Cambria"/>
                <a:sym typeface="Cambria"/>
              </a:rPr>
              <a:t>-</a:t>
            </a:r>
            <a:r>
              <a:rPr b="0" i="0" lang="en-US" sz="1800" u="none" cap="none" strike="noStrike">
                <a:solidFill>
                  <a:schemeClr val="dk1"/>
                </a:solidFill>
                <a:latin typeface="Cambria"/>
                <a:ea typeface="Cambria"/>
                <a:cs typeface="Cambria"/>
                <a:sym typeface="Cambria"/>
              </a:rPr>
              <a:t>completed event</a:t>
            </a:r>
            <a:endParaRPr/>
          </a:p>
        </p:txBody>
      </p:sp>
      <p:sp>
        <p:nvSpPr>
          <p:cNvPr id="107" name="Google Shape;107;p14"/>
          <p:cNvSpPr txBox="1"/>
          <p:nvPr/>
        </p:nvSpPr>
        <p:spPr>
          <a:xfrm>
            <a:off x="6934200" y="2895600"/>
            <a:ext cx="2057400" cy="3667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1" i="0" lang="en-US" sz="1800" u="none" cap="none" strike="noStrike">
                <a:solidFill>
                  <a:schemeClr val="dk1"/>
                </a:solidFill>
                <a:latin typeface="Cambria"/>
                <a:ea typeface="Cambria"/>
                <a:cs typeface="Cambria"/>
                <a:sym typeface="Cambria"/>
              </a:rPr>
              <a:t>-</a:t>
            </a:r>
            <a:r>
              <a:rPr b="0" i="0" lang="en-US" sz="1800" u="none" cap="none" strike="noStrike">
                <a:solidFill>
                  <a:schemeClr val="dk1"/>
                </a:solidFill>
                <a:latin typeface="Cambria"/>
                <a:ea typeface="Cambria"/>
                <a:cs typeface="Cambria"/>
                <a:sym typeface="Cambria"/>
              </a:rPr>
              <a:t>ongoing actions</a:t>
            </a:r>
            <a:endParaRPr/>
          </a:p>
        </p:txBody>
      </p:sp>
      <p:sp>
        <p:nvSpPr>
          <p:cNvPr id="108" name="Google Shape;108;p14"/>
          <p:cNvSpPr txBox="1"/>
          <p:nvPr/>
        </p:nvSpPr>
        <p:spPr>
          <a:xfrm>
            <a:off x="6942136" y="3382962"/>
            <a:ext cx="2057400" cy="641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mbria"/>
              <a:buNone/>
            </a:pPr>
            <a:r>
              <a:rPr b="1" i="0" lang="en-US" sz="1800" u="none" cap="none" strike="noStrike">
                <a:solidFill>
                  <a:schemeClr val="dk1"/>
                </a:solidFill>
                <a:latin typeface="Cambria"/>
                <a:ea typeface="Cambria"/>
                <a:cs typeface="Cambria"/>
                <a:sym typeface="Cambria"/>
              </a:rPr>
              <a:t>-</a:t>
            </a:r>
            <a:r>
              <a:rPr b="0" i="0" lang="en-US" sz="1800" u="none" cap="none" strike="noStrike">
                <a:solidFill>
                  <a:schemeClr val="dk1"/>
                </a:solidFill>
                <a:latin typeface="Cambria"/>
                <a:ea typeface="Cambria"/>
                <a:cs typeface="Cambria"/>
                <a:sym typeface="Cambria"/>
              </a:rPr>
              <a:t>events that used    to happen</a:t>
            </a:r>
            <a:endParaRPr/>
          </a:p>
        </p:txBody>
      </p:sp>
      <p:pic>
        <p:nvPicPr>
          <p:cNvPr id="109" name="Google Shape;109;p14"/>
          <p:cNvPicPr preferRelativeResize="0"/>
          <p:nvPr/>
        </p:nvPicPr>
        <p:blipFill rotWithShape="1">
          <a:blip r:embed="rId4">
            <a:alphaModFix/>
          </a:blip>
          <a:srcRect b="0" l="0" r="0" t="0"/>
          <a:stretch/>
        </p:blipFill>
        <p:spPr>
          <a:xfrm>
            <a:off x="5137150" y="4191000"/>
            <a:ext cx="544511" cy="466725"/>
          </a:xfrm>
          <a:prstGeom prst="rect">
            <a:avLst/>
          </a:prstGeom>
          <a:noFill/>
          <a:ln>
            <a:noFill/>
          </a:ln>
        </p:spPr>
      </p:pic>
      <p:pic>
        <p:nvPicPr>
          <p:cNvPr id="110" name="Google Shape;110;p14"/>
          <p:cNvPicPr preferRelativeResize="0"/>
          <p:nvPr/>
        </p:nvPicPr>
        <p:blipFill rotWithShape="1">
          <a:blip r:embed="rId5">
            <a:alphaModFix/>
          </a:blip>
          <a:srcRect b="0" l="0" r="0" t="0"/>
          <a:stretch/>
        </p:blipFill>
        <p:spPr>
          <a:xfrm>
            <a:off x="7270750" y="4191000"/>
            <a:ext cx="560387" cy="406399"/>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idx="1" type="body"/>
          </p:nvPr>
        </p:nvSpPr>
        <p:spPr>
          <a:xfrm>
            <a:off x="381000" y="1719261"/>
            <a:ext cx="8407399" cy="4406900"/>
          </a:xfrm>
          <a:prstGeom prst="rect">
            <a:avLst/>
          </a:prstGeom>
          <a:noFill/>
          <a:ln>
            <a:noFill/>
          </a:ln>
        </p:spPr>
        <p:txBody>
          <a:bodyPr anchorCtr="0" anchor="t" bIns="45700" lIns="91425" spcFirstLastPara="1" rIns="91425" wrap="square" tIns="45700">
            <a:noAutofit/>
          </a:bodyPr>
          <a:lstStyle/>
          <a:p>
            <a:pPr indent="-234950" lvl="0" marL="273050" marR="0" rtl="0" algn="l">
              <a:lnSpc>
                <a:spcPct val="80000"/>
              </a:lnSpc>
              <a:spcBef>
                <a:spcPts val="0"/>
              </a:spcBef>
              <a:spcAft>
                <a:spcPts val="0"/>
              </a:spcAft>
              <a:buClr>
                <a:schemeClr val="dk1"/>
              </a:buClr>
              <a:buFont typeface="Source Sans Pro"/>
              <a:buNone/>
            </a:pPr>
            <a:r>
              <a:t/>
            </a:r>
            <a:endParaRPr b="0" i="0" sz="2800" u="none" cap="none" strike="noStrike">
              <a:solidFill>
                <a:schemeClr val="dk2"/>
              </a:solidFill>
              <a:latin typeface="Cambria"/>
              <a:ea typeface="Cambria"/>
              <a:cs typeface="Cambria"/>
              <a:sym typeface="Cambria"/>
            </a:endParaRPr>
          </a:p>
          <a:p>
            <a:pPr indent="-234950" lvl="0" marL="273050" marR="0" rtl="0" algn="l">
              <a:lnSpc>
                <a:spcPct val="80000"/>
              </a:lnSpc>
              <a:spcBef>
                <a:spcPts val="960"/>
              </a:spcBef>
              <a:spcAft>
                <a:spcPts val="0"/>
              </a:spcAft>
              <a:buClr>
                <a:schemeClr val="accent1"/>
              </a:buClr>
              <a:buSzPts val="4800"/>
              <a:buFont typeface="Noto Sans Symbols"/>
              <a:buChar char="◼"/>
            </a:pPr>
            <a:r>
              <a:rPr b="0" i="0" lang="en-US" sz="4800" u="none" cap="none" strike="noStrike">
                <a:solidFill>
                  <a:schemeClr val="dk2"/>
                </a:solidFill>
                <a:latin typeface="Cambria"/>
                <a:ea typeface="Cambria"/>
                <a:cs typeface="Cambria"/>
                <a:sym typeface="Cambria"/>
              </a:rPr>
              <a:t>PRETERITE:</a:t>
            </a:r>
            <a:endParaRPr/>
          </a:p>
          <a:p>
            <a:pPr indent="-234950" lvl="0" marL="273050" marR="0" rtl="0" algn="l">
              <a:lnSpc>
                <a:spcPct val="80000"/>
              </a:lnSpc>
              <a:spcBef>
                <a:spcPts val="960"/>
              </a:spcBef>
              <a:spcAft>
                <a:spcPts val="0"/>
              </a:spcAft>
              <a:buClr>
                <a:schemeClr val="dk1"/>
              </a:buClr>
              <a:buFont typeface="Source Sans Pro"/>
              <a:buNone/>
            </a:pPr>
            <a:r>
              <a:t/>
            </a:r>
            <a:endParaRPr b="0" i="0" sz="4800" u="none" cap="none" strike="noStrike">
              <a:solidFill>
                <a:schemeClr val="dk2"/>
              </a:solidFill>
              <a:latin typeface="Cambria"/>
              <a:ea typeface="Cambria"/>
              <a:cs typeface="Cambria"/>
              <a:sym typeface="Cambria"/>
            </a:endParaRPr>
          </a:p>
          <a:p>
            <a:pPr indent="-234950" lvl="0" marL="273050" marR="0" rtl="0" algn="l">
              <a:lnSpc>
                <a:spcPct val="80000"/>
              </a:lnSpc>
              <a:spcBef>
                <a:spcPts val="960"/>
              </a:spcBef>
              <a:spcAft>
                <a:spcPts val="0"/>
              </a:spcAft>
              <a:buClr>
                <a:schemeClr val="accent1"/>
              </a:buClr>
              <a:buSzPts val="4800"/>
              <a:buFont typeface="Noto Sans Symbols"/>
              <a:buChar char="◼"/>
            </a:pPr>
            <a:r>
              <a:rPr b="0" i="0" lang="en-US" sz="4800" u="none" cap="none" strike="noStrike">
                <a:solidFill>
                  <a:schemeClr val="dk2"/>
                </a:solidFill>
                <a:latin typeface="Cambria"/>
                <a:ea typeface="Cambria"/>
                <a:cs typeface="Cambria"/>
                <a:sym typeface="Cambria"/>
              </a:rPr>
              <a:t>IMPERFECT:</a:t>
            </a:r>
            <a:endParaRPr/>
          </a:p>
        </p:txBody>
      </p:sp>
      <p:sp>
        <p:nvSpPr>
          <p:cNvPr id="116" name="Google Shape;116;p15"/>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4000" u="none" cap="none" strike="noStrike">
                <a:solidFill>
                  <a:schemeClr val="lt1"/>
                </a:solidFill>
                <a:latin typeface="Cambria"/>
                <a:ea typeface="Cambria"/>
                <a:cs typeface="Cambria"/>
                <a:sym typeface="Cambria"/>
              </a:rPr>
              <a:t>EL PRETÉRITO Y EL IMPERFECTO</a:t>
            </a:r>
            <a:endParaRPr/>
          </a:p>
        </p:txBody>
      </p:sp>
      <p:sp>
        <p:nvSpPr>
          <p:cNvPr id="117" name="Google Shape;117;p15"/>
          <p:cNvSpPr txBox="1"/>
          <p:nvPr/>
        </p:nvSpPr>
        <p:spPr>
          <a:xfrm>
            <a:off x="3886200" y="1885362"/>
            <a:ext cx="2881312" cy="820131"/>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FFFF00"/>
              </a:buClr>
              <a:buFont typeface="Cambria"/>
              <a:buNone/>
            </a:pPr>
            <a:r>
              <a:t/>
            </a:r>
            <a:endParaRPr sz="4800">
              <a:solidFill>
                <a:srgbClr val="FFFF00"/>
              </a:solidFill>
              <a:latin typeface="Cambria"/>
              <a:ea typeface="Cambria"/>
              <a:cs typeface="Cambria"/>
              <a:sym typeface="Cambria"/>
            </a:endParaRPr>
          </a:p>
          <a:p>
            <a:pPr indent="0" lvl="1" marL="0" marR="0" rtl="0" algn="l">
              <a:lnSpc>
                <a:spcPct val="100000"/>
              </a:lnSpc>
              <a:spcBef>
                <a:spcPts val="0"/>
              </a:spcBef>
              <a:spcAft>
                <a:spcPts val="0"/>
              </a:spcAft>
              <a:buClr>
                <a:srgbClr val="FFFF00"/>
              </a:buClr>
              <a:buFont typeface="Cambria"/>
              <a:buNone/>
            </a:pPr>
            <a:r>
              <a:rPr lang="en-US" sz="4800">
                <a:solidFill>
                  <a:srgbClr val="FFFF00"/>
                </a:solidFill>
                <a:latin typeface="Cambria"/>
                <a:ea typeface="Cambria"/>
                <a:cs typeface="Cambria"/>
                <a:sym typeface="Cambria"/>
              </a:rPr>
              <a:t>    </a:t>
            </a:r>
            <a:r>
              <a:rPr b="0" i="0" lang="en-US" sz="4800" u="none" cap="none" strike="noStrike">
                <a:solidFill>
                  <a:srgbClr val="FFFF00"/>
                </a:solidFill>
                <a:latin typeface="Cambria"/>
                <a:ea typeface="Cambria"/>
                <a:cs typeface="Cambria"/>
                <a:sym typeface="Cambria"/>
              </a:rPr>
              <a:t>BOLT</a:t>
            </a:r>
            <a:endParaRPr/>
          </a:p>
        </p:txBody>
      </p:sp>
      <p:sp>
        <p:nvSpPr>
          <p:cNvPr id="118" name="Google Shape;118;p15"/>
          <p:cNvSpPr txBox="1"/>
          <p:nvPr/>
        </p:nvSpPr>
        <p:spPr>
          <a:xfrm>
            <a:off x="3886200" y="3459638"/>
            <a:ext cx="3042501" cy="99924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FFFF00"/>
              </a:buClr>
              <a:buFont typeface="Cambria"/>
              <a:buNone/>
            </a:pPr>
            <a:r>
              <a:t/>
            </a:r>
            <a:endParaRPr sz="4800">
              <a:solidFill>
                <a:srgbClr val="FFFF00"/>
              </a:solidFill>
              <a:latin typeface="Cambria"/>
              <a:ea typeface="Cambria"/>
              <a:cs typeface="Cambria"/>
              <a:sym typeface="Cambria"/>
            </a:endParaRPr>
          </a:p>
          <a:p>
            <a:pPr indent="0" lvl="1" marL="457200" marR="0" rtl="0" algn="l">
              <a:lnSpc>
                <a:spcPct val="100000"/>
              </a:lnSpc>
              <a:spcBef>
                <a:spcPts val="0"/>
              </a:spcBef>
              <a:spcAft>
                <a:spcPts val="0"/>
              </a:spcAft>
              <a:buClr>
                <a:srgbClr val="FFFF00"/>
              </a:buClr>
              <a:buFont typeface="Cambria"/>
              <a:buNone/>
            </a:pPr>
            <a:r>
              <a:rPr b="0" i="0" lang="en-US" sz="4800" u="none" cap="none" strike="noStrike">
                <a:solidFill>
                  <a:srgbClr val="FFFF00"/>
                </a:solidFill>
                <a:latin typeface="Cambria"/>
                <a:ea typeface="Cambria"/>
                <a:cs typeface="Cambria"/>
                <a:sym typeface="Cambria"/>
              </a:rPr>
              <a:t>UBOAT</a:t>
            </a:r>
            <a:endParaRPr b="0" i="0" sz="4800" u="none" cap="none" strike="noStrike">
              <a:solidFill>
                <a:srgbClr val="FFFF00"/>
              </a:solidFill>
              <a:latin typeface="Cambria"/>
              <a:ea typeface="Cambria"/>
              <a:cs typeface="Cambria"/>
              <a:sym typeface="Cambria"/>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6"/>
          <p:cNvSpPr txBox="1"/>
          <p:nvPr>
            <p:ph idx="1" type="body"/>
          </p:nvPr>
        </p:nvSpPr>
        <p:spPr>
          <a:xfrm>
            <a:off x="381000" y="1719249"/>
            <a:ext cx="8407500" cy="481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sz="4000">
              <a:latin typeface="Cambria"/>
              <a:ea typeface="Cambria"/>
              <a:cs typeface="Cambria"/>
              <a:sym typeface="Cambria"/>
            </a:endParaRPr>
          </a:p>
          <a:p>
            <a:pPr indent="-234950" lvl="0" marL="273050" marR="0" rtl="0" algn="l">
              <a:lnSpc>
                <a:spcPct val="100000"/>
              </a:lnSpc>
              <a:spcBef>
                <a:spcPts val="0"/>
              </a:spcBef>
              <a:spcAft>
                <a:spcPts val="0"/>
              </a:spcAft>
              <a:buClr>
                <a:schemeClr val="accent1"/>
              </a:buClr>
              <a:buSzPts val="4000"/>
              <a:buFont typeface="Noto Sans Symbols"/>
              <a:buChar char="◼"/>
            </a:pPr>
            <a:r>
              <a:rPr b="1" i="0" lang="en-US" sz="4000" u="none" cap="none" strike="noStrike">
                <a:solidFill>
                  <a:schemeClr val="dk2"/>
                </a:solidFill>
                <a:latin typeface="Cambria"/>
                <a:ea typeface="Cambria"/>
                <a:cs typeface="Cambria"/>
                <a:sym typeface="Cambria"/>
              </a:rPr>
              <a:t>B</a:t>
            </a:r>
            <a:r>
              <a:rPr b="0" i="0" lang="en-US" sz="4000" u="none" cap="none" strike="noStrike">
                <a:solidFill>
                  <a:schemeClr val="dk2"/>
                </a:solidFill>
                <a:latin typeface="Cambria"/>
                <a:ea typeface="Cambria"/>
                <a:cs typeface="Cambria"/>
                <a:sym typeface="Cambria"/>
              </a:rPr>
              <a:t>—beginning or end of an action</a:t>
            </a:r>
            <a:endParaRPr/>
          </a:p>
          <a:p>
            <a:pPr indent="-234950" lvl="0" marL="273050" marR="0" rtl="0" algn="l">
              <a:lnSpc>
                <a:spcPct val="100000"/>
              </a:lnSpc>
              <a:spcBef>
                <a:spcPts val="800"/>
              </a:spcBef>
              <a:spcAft>
                <a:spcPts val="0"/>
              </a:spcAft>
              <a:buClr>
                <a:schemeClr val="accent1"/>
              </a:buClr>
              <a:buSzPts val="4000"/>
              <a:buFont typeface="Noto Sans Symbols"/>
              <a:buChar char="◼"/>
            </a:pPr>
            <a:r>
              <a:rPr b="1" i="0" lang="en-US" sz="4000" u="none" cap="none" strike="noStrike">
                <a:solidFill>
                  <a:schemeClr val="dk2"/>
                </a:solidFill>
                <a:latin typeface="Cambria"/>
                <a:ea typeface="Cambria"/>
                <a:cs typeface="Cambria"/>
                <a:sym typeface="Cambria"/>
              </a:rPr>
              <a:t>O</a:t>
            </a:r>
            <a:r>
              <a:rPr b="0" i="0" lang="en-US" sz="4000" u="none" cap="none" strike="noStrike">
                <a:solidFill>
                  <a:schemeClr val="dk2"/>
                </a:solidFill>
                <a:latin typeface="Cambria"/>
                <a:ea typeface="Cambria"/>
                <a:cs typeface="Cambria"/>
                <a:sym typeface="Cambria"/>
              </a:rPr>
              <a:t>—one time action</a:t>
            </a:r>
            <a:r>
              <a:rPr lang="en-US" sz="4000">
                <a:latin typeface="Cambria"/>
                <a:ea typeface="Cambria"/>
                <a:cs typeface="Cambria"/>
                <a:sym typeface="Cambria"/>
              </a:rPr>
              <a:t>s or events</a:t>
            </a:r>
            <a:endParaRPr/>
          </a:p>
          <a:p>
            <a:pPr indent="-234950" lvl="0" marL="273050" marR="0" rtl="0" algn="l">
              <a:lnSpc>
                <a:spcPct val="100000"/>
              </a:lnSpc>
              <a:spcBef>
                <a:spcPts val="800"/>
              </a:spcBef>
              <a:spcAft>
                <a:spcPts val="0"/>
              </a:spcAft>
              <a:buClr>
                <a:schemeClr val="accent1"/>
              </a:buClr>
              <a:buSzPts val="4000"/>
              <a:buFont typeface="Noto Sans Symbols"/>
              <a:buChar char="◼"/>
            </a:pPr>
            <a:r>
              <a:rPr b="1" i="0" lang="en-US" sz="4000" u="none" cap="none" strike="noStrike">
                <a:solidFill>
                  <a:schemeClr val="dk2"/>
                </a:solidFill>
                <a:latin typeface="Cambria"/>
                <a:ea typeface="Cambria"/>
                <a:cs typeface="Cambria"/>
                <a:sym typeface="Cambria"/>
              </a:rPr>
              <a:t>L</a:t>
            </a:r>
            <a:r>
              <a:rPr b="0" i="0" lang="en-US" sz="4000" u="none" cap="none" strike="noStrike">
                <a:solidFill>
                  <a:schemeClr val="dk2"/>
                </a:solidFill>
                <a:latin typeface="Cambria"/>
                <a:ea typeface="Cambria"/>
                <a:cs typeface="Cambria"/>
                <a:sym typeface="Cambria"/>
              </a:rPr>
              <a:t>—lightning fast</a:t>
            </a:r>
            <a:r>
              <a:rPr lang="en-US" sz="4000">
                <a:latin typeface="Cambria"/>
                <a:ea typeface="Cambria"/>
                <a:cs typeface="Cambria"/>
                <a:sym typeface="Cambria"/>
              </a:rPr>
              <a:t> actions</a:t>
            </a:r>
            <a:endParaRPr/>
          </a:p>
          <a:p>
            <a:pPr indent="-234950" lvl="0" marL="273050" marR="0" rtl="0" algn="l">
              <a:lnSpc>
                <a:spcPct val="100000"/>
              </a:lnSpc>
              <a:spcBef>
                <a:spcPts val="800"/>
              </a:spcBef>
              <a:spcAft>
                <a:spcPts val="0"/>
              </a:spcAft>
              <a:buClr>
                <a:schemeClr val="accent1"/>
              </a:buClr>
              <a:buSzPts val="4000"/>
              <a:buFont typeface="Noto Sans Symbols"/>
              <a:buChar char="◼"/>
            </a:pPr>
            <a:r>
              <a:rPr b="1" i="0" lang="en-US" sz="4000" u="none" cap="none" strike="noStrike">
                <a:solidFill>
                  <a:schemeClr val="dk2"/>
                </a:solidFill>
                <a:latin typeface="Cambria"/>
                <a:ea typeface="Cambria"/>
                <a:cs typeface="Cambria"/>
                <a:sym typeface="Cambria"/>
              </a:rPr>
              <a:t>T</a:t>
            </a:r>
            <a:r>
              <a:rPr b="0" i="0" lang="en-US" sz="4000" u="none" cap="none" strike="noStrike">
                <a:solidFill>
                  <a:schemeClr val="dk2"/>
                </a:solidFill>
                <a:latin typeface="Cambria"/>
                <a:ea typeface="Cambria"/>
                <a:cs typeface="Cambria"/>
                <a:sym typeface="Cambria"/>
              </a:rPr>
              <a:t>—transitions/series of </a:t>
            </a:r>
            <a:r>
              <a:rPr lang="en-US" sz="4000">
                <a:latin typeface="Cambria"/>
                <a:ea typeface="Cambria"/>
                <a:cs typeface="Cambria"/>
                <a:sym typeface="Cambria"/>
              </a:rPr>
              <a:t>completed</a:t>
            </a:r>
            <a:endParaRPr sz="4000">
              <a:latin typeface="Cambria"/>
              <a:ea typeface="Cambria"/>
              <a:cs typeface="Cambria"/>
              <a:sym typeface="Cambria"/>
            </a:endParaRPr>
          </a:p>
          <a:p>
            <a:pPr indent="0" lvl="0" marL="273050" marR="0" rtl="0" algn="l">
              <a:lnSpc>
                <a:spcPct val="100000"/>
              </a:lnSpc>
              <a:spcBef>
                <a:spcPts val="800"/>
              </a:spcBef>
              <a:spcAft>
                <a:spcPts val="0"/>
              </a:spcAft>
              <a:buNone/>
            </a:pPr>
            <a:r>
              <a:rPr lang="en-US" sz="4000">
                <a:latin typeface="Cambria"/>
                <a:ea typeface="Cambria"/>
                <a:cs typeface="Cambria"/>
                <a:sym typeface="Cambria"/>
              </a:rPr>
              <a:t>       actions</a:t>
            </a:r>
            <a:endParaRPr sz="4000">
              <a:latin typeface="Cambria"/>
              <a:ea typeface="Cambria"/>
              <a:cs typeface="Cambria"/>
              <a:sym typeface="Cambria"/>
            </a:endParaRPr>
          </a:p>
          <a:p>
            <a:pPr indent="0" lvl="0" marL="273050" marR="0" rtl="0" algn="l">
              <a:lnSpc>
                <a:spcPct val="100000"/>
              </a:lnSpc>
              <a:spcBef>
                <a:spcPts val="800"/>
              </a:spcBef>
              <a:spcAft>
                <a:spcPts val="0"/>
              </a:spcAft>
              <a:buNone/>
            </a:pPr>
            <a:r>
              <a:rPr lang="en-US" sz="4000">
                <a:latin typeface="Cambria"/>
                <a:ea typeface="Cambria"/>
                <a:cs typeface="Cambria"/>
                <a:sym typeface="Cambria"/>
              </a:rPr>
              <a:t>         </a:t>
            </a:r>
            <a:endParaRPr/>
          </a:p>
        </p:txBody>
      </p:sp>
      <p:sp>
        <p:nvSpPr>
          <p:cNvPr id="124" name="Google Shape;124;p16"/>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Cambria"/>
              <a:buNone/>
            </a:pPr>
            <a:r>
              <a:rPr b="0" i="0" lang="en-US" sz="6000" u="none" cap="none" strike="noStrike">
                <a:solidFill>
                  <a:schemeClr val="lt1"/>
                </a:solidFill>
                <a:latin typeface="Cambria"/>
                <a:ea typeface="Cambria"/>
                <a:cs typeface="Cambria"/>
                <a:sym typeface="Cambria"/>
              </a:rPr>
              <a:t>EL PRETÉRITO</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7"/>
          <p:cNvSpPr txBox="1"/>
          <p:nvPr>
            <p:ph idx="1" type="body"/>
          </p:nvPr>
        </p:nvSpPr>
        <p:spPr>
          <a:xfrm>
            <a:off x="228600" y="1600200"/>
            <a:ext cx="8763000" cy="4530724"/>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800"/>
              <a:buFont typeface="Noto Sans Symbols"/>
              <a:buChar char="◼"/>
            </a:pPr>
            <a:r>
              <a:rPr b="1" i="0" lang="en-US" sz="4800" u="none" cap="none" strike="noStrike">
                <a:solidFill>
                  <a:schemeClr val="dk2"/>
                </a:solidFill>
                <a:latin typeface="Cambria"/>
                <a:ea typeface="Cambria"/>
                <a:cs typeface="Cambria"/>
                <a:sym typeface="Cambria"/>
              </a:rPr>
              <a:t>Ejemplos</a:t>
            </a:r>
            <a:endParaRPr/>
          </a:p>
          <a:p>
            <a:pPr indent="-187325" lvl="2" marL="822325" marR="0" rtl="0" algn="l">
              <a:lnSpc>
                <a:spcPct val="100000"/>
              </a:lnSpc>
              <a:spcBef>
                <a:spcPts val="800"/>
              </a:spcBef>
              <a:spcAft>
                <a:spcPts val="0"/>
              </a:spcAft>
              <a:buClr>
                <a:srgbClr val="7F8FA9"/>
              </a:buClr>
              <a:buSzPts val="4000"/>
              <a:buFont typeface="Noto Sans Symbols"/>
              <a:buChar char="▪"/>
            </a:pPr>
            <a:r>
              <a:rPr b="0" i="0" lang="en-US" sz="4000" u="none" cap="none" strike="noStrike">
                <a:solidFill>
                  <a:schemeClr val="dk2"/>
                </a:solidFill>
                <a:latin typeface="Cambria"/>
                <a:ea typeface="Cambria"/>
                <a:cs typeface="Cambria"/>
                <a:sym typeface="Cambria"/>
              </a:rPr>
              <a:t>empezar/comenzar—to begin/to start</a:t>
            </a:r>
            <a:endParaRPr/>
          </a:p>
          <a:p>
            <a:pPr indent="-182562" lvl="3" marL="1096962" marR="0" rtl="0" algn="l">
              <a:lnSpc>
                <a:spcPct val="100000"/>
              </a:lnSpc>
              <a:spcBef>
                <a:spcPts val="480"/>
              </a:spcBef>
              <a:spcAft>
                <a:spcPts val="0"/>
              </a:spcAft>
              <a:buClr>
                <a:srgbClr val="4A66AC"/>
              </a:buClr>
              <a:buSzPts val="2400"/>
              <a:buFont typeface="Noto Sans Symbols"/>
              <a:buChar char="▪"/>
            </a:pPr>
            <a:r>
              <a:rPr b="0" i="0" lang="en-US" sz="2400" u="none" cap="none" strike="noStrike">
                <a:solidFill>
                  <a:schemeClr val="dk2"/>
                </a:solidFill>
                <a:latin typeface="Cambria"/>
                <a:ea typeface="Cambria"/>
                <a:cs typeface="Cambria"/>
                <a:sym typeface="Cambria"/>
              </a:rPr>
              <a:t>El hombre </a:t>
            </a:r>
            <a:r>
              <a:rPr b="0" i="0" lang="en-US" sz="2400" u="none" cap="none" strike="noStrike">
                <a:solidFill>
                  <a:srgbClr val="FFFF00"/>
                </a:solidFill>
                <a:latin typeface="Cambria"/>
                <a:ea typeface="Cambria"/>
                <a:cs typeface="Cambria"/>
                <a:sym typeface="Cambria"/>
              </a:rPr>
              <a:t>empezó</a:t>
            </a:r>
            <a:r>
              <a:rPr b="0" i="0" lang="en-US" sz="2400" u="none" cap="none" strike="noStrike">
                <a:solidFill>
                  <a:schemeClr val="dk2"/>
                </a:solidFill>
                <a:latin typeface="Cambria"/>
                <a:ea typeface="Cambria"/>
                <a:cs typeface="Cambria"/>
                <a:sym typeface="Cambria"/>
              </a:rPr>
              <a:t> a llorar.  </a:t>
            </a:r>
            <a:r>
              <a:rPr b="0" i="0" lang="en-US" sz="2000" u="none" cap="none" strike="noStrike">
                <a:solidFill>
                  <a:schemeClr val="dk2"/>
                </a:solidFill>
                <a:latin typeface="Cambria"/>
                <a:ea typeface="Cambria"/>
                <a:cs typeface="Cambria"/>
                <a:sym typeface="Cambria"/>
              </a:rPr>
              <a:t>(</a:t>
            </a:r>
            <a:r>
              <a:rPr b="0" i="1" lang="en-US" sz="2000" u="none" cap="none" strike="noStrike">
                <a:solidFill>
                  <a:schemeClr val="dk2"/>
                </a:solidFill>
                <a:latin typeface="Cambria"/>
                <a:ea typeface="Cambria"/>
                <a:cs typeface="Cambria"/>
                <a:sym typeface="Cambria"/>
              </a:rPr>
              <a:t>The man began to cry.)</a:t>
            </a:r>
            <a:endParaRPr/>
          </a:p>
          <a:p>
            <a:pPr indent="-182562" lvl="3" marL="1096962" marR="0" rtl="0" algn="l">
              <a:lnSpc>
                <a:spcPct val="100000"/>
              </a:lnSpc>
              <a:spcBef>
                <a:spcPts val="480"/>
              </a:spcBef>
              <a:spcAft>
                <a:spcPts val="0"/>
              </a:spcAft>
              <a:buClr>
                <a:srgbClr val="4A66AC"/>
              </a:buClr>
              <a:buSzPts val="2400"/>
              <a:buFont typeface="Noto Sans Symbols"/>
              <a:buChar char="▪"/>
            </a:pPr>
            <a:r>
              <a:rPr b="0" i="0" lang="en-US" sz="2400" u="none" cap="none" strike="noStrike">
                <a:solidFill>
                  <a:schemeClr val="dk2"/>
                </a:solidFill>
                <a:latin typeface="Cambria"/>
                <a:ea typeface="Cambria"/>
                <a:cs typeface="Cambria"/>
                <a:sym typeface="Cambria"/>
              </a:rPr>
              <a:t>Yo </a:t>
            </a:r>
            <a:r>
              <a:rPr b="0" i="0" lang="en-US" sz="2400" u="none" cap="none" strike="noStrike">
                <a:solidFill>
                  <a:srgbClr val="FFFF00"/>
                </a:solidFill>
                <a:latin typeface="Cambria"/>
                <a:ea typeface="Cambria"/>
                <a:cs typeface="Cambria"/>
                <a:sym typeface="Cambria"/>
              </a:rPr>
              <a:t>empecé</a:t>
            </a:r>
            <a:r>
              <a:rPr b="0" i="0" lang="en-US" sz="2400" u="none" cap="none" strike="noStrike">
                <a:solidFill>
                  <a:schemeClr val="dk2"/>
                </a:solidFill>
                <a:latin typeface="Cambria"/>
                <a:ea typeface="Cambria"/>
                <a:cs typeface="Cambria"/>
                <a:sym typeface="Cambria"/>
              </a:rPr>
              <a:t> a comer. </a:t>
            </a:r>
            <a:r>
              <a:rPr b="0" i="1" lang="en-US" sz="2000" u="none" cap="none" strike="noStrike">
                <a:solidFill>
                  <a:schemeClr val="dk2"/>
                </a:solidFill>
                <a:latin typeface="Cambria"/>
                <a:ea typeface="Cambria"/>
                <a:cs typeface="Cambria"/>
                <a:sym typeface="Cambria"/>
              </a:rPr>
              <a:t>(I started to eat.)</a:t>
            </a:r>
            <a:endParaRPr/>
          </a:p>
          <a:p>
            <a:pPr indent="-187325" lvl="2" marL="822325" marR="0" rtl="0" algn="l">
              <a:lnSpc>
                <a:spcPct val="100000"/>
              </a:lnSpc>
              <a:spcBef>
                <a:spcPts val="800"/>
              </a:spcBef>
              <a:spcAft>
                <a:spcPts val="0"/>
              </a:spcAft>
              <a:buClr>
                <a:srgbClr val="7F8FA9"/>
              </a:buClr>
              <a:buSzPts val="4000"/>
              <a:buFont typeface="Noto Sans Symbols"/>
              <a:buChar char="▪"/>
            </a:pPr>
            <a:r>
              <a:rPr b="0" i="0" lang="en-US" sz="4000" u="none" cap="none" strike="noStrike">
                <a:solidFill>
                  <a:schemeClr val="dk2"/>
                </a:solidFill>
                <a:latin typeface="Cambria"/>
                <a:ea typeface="Cambria"/>
                <a:cs typeface="Cambria"/>
                <a:sym typeface="Cambria"/>
              </a:rPr>
              <a:t>terminar—to end/to finish</a:t>
            </a:r>
            <a:endParaRPr/>
          </a:p>
          <a:p>
            <a:pPr indent="-182562" lvl="3" marL="1096962" marR="0" rtl="0" algn="l">
              <a:lnSpc>
                <a:spcPct val="100000"/>
              </a:lnSpc>
              <a:spcBef>
                <a:spcPts val="480"/>
              </a:spcBef>
              <a:spcAft>
                <a:spcPts val="0"/>
              </a:spcAft>
              <a:buClr>
                <a:srgbClr val="4A66AC"/>
              </a:buClr>
              <a:buSzPts val="2400"/>
              <a:buFont typeface="Noto Sans Symbols"/>
              <a:buChar char="▪"/>
            </a:pPr>
            <a:r>
              <a:rPr b="0" i="0" lang="en-US" sz="2400" u="none" cap="none" strike="noStrike">
                <a:solidFill>
                  <a:schemeClr val="dk2"/>
                </a:solidFill>
                <a:latin typeface="Cambria"/>
                <a:ea typeface="Cambria"/>
                <a:cs typeface="Cambria"/>
                <a:sym typeface="Cambria"/>
              </a:rPr>
              <a:t>Los estudiantes </a:t>
            </a:r>
            <a:r>
              <a:rPr b="0" i="0" lang="en-US" sz="2400" u="none" cap="none" strike="noStrike">
                <a:solidFill>
                  <a:srgbClr val="FFFF00"/>
                </a:solidFill>
                <a:latin typeface="Cambria"/>
                <a:ea typeface="Cambria"/>
                <a:cs typeface="Cambria"/>
                <a:sym typeface="Cambria"/>
              </a:rPr>
              <a:t>terminaron</a:t>
            </a:r>
            <a:r>
              <a:rPr b="0" i="0" lang="en-US" sz="2400" u="none" cap="none" strike="noStrike">
                <a:solidFill>
                  <a:schemeClr val="dk2"/>
                </a:solidFill>
                <a:latin typeface="Cambria"/>
                <a:ea typeface="Cambria"/>
                <a:cs typeface="Cambria"/>
                <a:sym typeface="Cambria"/>
              </a:rPr>
              <a:t> las pruebas. </a:t>
            </a:r>
            <a:r>
              <a:rPr b="0" i="1" lang="en-US" sz="2000" u="none" cap="none" strike="noStrike">
                <a:solidFill>
                  <a:schemeClr val="dk2"/>
                </a:solidFill>
                <a:latin typeface="Cambria"/>
                <a:ea typeface="Cambria"/>
                <a:cs typeface="Cambria"/>
                <a:sym typeface="Cambria"/>
              </a:rPr>
              <a:t>(The students finished the quizzes.)</a:t>
            </a:r>
            <a:endParaRPr/>
          </a:p>
          <a:p>
            <a:pPr indent="0" lvl="0" marL="0" marR="0" rtl="0" algn="l">
              <a:lnSpc>
                <a:spcPct val="100000"/>
              </a:lnSpc>
              <a:spcBef>
                <a:spcPts val="0"/>
              </a:spcBef>
              <a:spcAft>
                <a:spcPts val="0"/>
              </a:spcAft>
              <a:buClr>
                <a:schemeClr val="accent1"/>
              </a:buClr>
              <a:buFont typeface="Noto Sans Symbols"/>
              <a:buNone/>
            </a:pPr>
            <a:r>
              <a:t/>
            </a:r>
            <a:endParaRPr b="0" i="1" sz="2000" u="none" cap="none" strike="noStrike">
              <a:solidFill>
                <a:schemeClr val="dk2"/>
              </a:solidFill>
              <a:latin typeface="Cambria"/>
              <a:ea typeface="Cambria"/>
              <a:cs typeface="Cambria"/>
              <a:sym typeface="Cambria"/>
            </a:endParaRPr>
          </a:p>
        </p:txBody>
      </p:sp>
      <p:sp>
        <p:nvSpPr>
          <p:cNvPr id="130" name="Google Shape;130;p17"/>
          <p:cNvSpPr txBox="1"/>
          <p:nvPr>
            <p:ph type="title"/>
          </p:nvPr>
        </p:nvSpPr>
        <p:spPr>
          <a:xfrm>
            <a:off x="228600" y="355600"/>
            <a:ext cx="86105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3800" u="none" cap="none" strike="noStrike">
                <a:solidFill>
                  <a:srgbClr val="FFFF00"/>
                </a:solidFill>
                <a:latin typeface="Cambria"/>
                <a:ea typeface="Cambria"/>
                <a:cs typeface="Cambria"/>
                <a:sym typeface="Cambria"/>
              </a:rPr>
              <a:t>B</a:t>
            </a:r>
            <a:r>
              <a:rPr b="0" i="0" lang="en-US" sz="3800" u="none" cap="none" strike="noStrike">
                <a:solidFill>
                  <a:schemeClr val="lt1"/>
                </a:solidFill>
                <a:latin typeface="Cambria"/>
                <a:ea typeface="Cambria"/>
                <a:cs typeface="Cambria"/>
                <a:sym typeface="Cambria"/>
              </a:rPr>
              <a:t>EGINNING OR END OF AN ACTION</a:t>
            </a:r>
            <a:endParaRPr/>
          </a:p>
        </p:txBody>
      </p:sp>
      <p:sp>
        <p:nvSpPr>
          <p:cNvPr id="131" name="Google Shape;131;p17"/>
          <p:cNvSpPr txBox="1"/>
          <p:nvPr/>
        </p:nvSpPr>
        <p:spPr>
          <a:xfrm>
            <a:off x="-4761"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132" name="Google Shape;132;p17"/>
          <p:cNvSpPr txBox="1"/>
          <p:nvPr/>
        </p:nvSpPr>
        <p:spPr>
          <a:xfrm>
            <a:off x="152400" y="3657600"/>
            <a:ext cx="838199" cy="36623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L</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S</a:t>
            </a:r>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Cambria"/>
              <a:ea typeface="Cambria"/>
              <a:cs typeface="Cambria"/>
              <a:sym typeface="Cambria"/>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txBox="1"/>
          <p:nvPr>
            <p:ph idx="1" type="body"/>
          </p:nvPr>
        </p:nvSpPr>
        <p:spPr>
          <a:xfrm>
            <a:off x="457200" y="1600200"/>
            <a:ext cx="8229600" cy="5029199"/>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4000"/>
              <a:buFont typeface="Noto Sans Symbols"/>
              <a:buChar char="◼"/>
            </a:pPr>
            <a:r>
              <a:rPr b="1" i="0" lang="en-US" sz="40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Yo </a:t>
            </a:r>
            <a:r>
              <a:rPr b="0" i="0" lang="en-US" sz="3600" u="none" cap="none" strike="noStrike">
                <a:solidFill>
                  <a:srgbClr val="FFFF00"/>
                </a:solidFill>
                <a:latin typeface="Cambria"/>
                <a:ea typeface="Cambria"/>
                <a:cs typeface="Cambria"/>
                <a:sym typeface="Cambria"/>
              </a:rPr>
              <a:t>fui</a:t>
            </a:r>
            <a:r>
              <a:rPr b="0" i="0" lang="en-US" sz="3600" u="none" cap="none" strike="noStrike">
                <a:solidFill>
                  <a:schemeClr val="dk2"/>
                </a:solidFill>
                <a:latin typeface="Cambria"/>
                <a:ea typeface="Cambria"/>
                <a:cs typeface="Cambria"/>
                <a:sym typeface="Cambria"/>
              </a:rPr>
              <a:t> a la tienda la semana pasada. </a:t>
            </a:r>
            <a:endParaRPr/>
          </a:p>
          <a:p>
            <a:pPr indent="-192087" lvl="1" marL="547687" marR="0" rtl="0" algn="l">
              <a:lnSpc>
                <a:spcPct val="10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    (I went to the store last week.)</a:t>
            </a:r>
            <a:endParaRPr/>
          </a:p>
          <a:p>
            <a:pPr indent="-192087" lvl="1" marL="547687" marR="0" rtl="0" algn="l">
              <a:lnSpc>
                <a:spcPct val="100000"/>
              </a:lnSpc>
              <a:spcBef>
                <a:spcPts val="720"/>
              </a:spcBef>
              <a:spcAft>
                <a:spcPts val="0"/>
              </a:spcAft>
              <a:buClr>
                <a:schemeClr val="accent2"/>
              </a:buClr>
              <a:buSzPts val="3600"/>
              <a:buFont typeface="Noto Sans Symbols"/>
              <a:buChar char="▪"/>
            </a:pPr>
            <a:r>
              <a:rPr b="0" i="0" lang="en-US" sz="3600" u="none" cap="none" strike="noStrike">
                <a:solidFill>
                  <a:schemeClr val="dk2"/>
                </a:solidFill>
                <a:latin typeface="Cambria"/>
                <a:ea typeface="Cambria"/>
                <a:cs typeface="Cambria"/>
                <a:sym typeface="Cambria"/>
              </a:rPr>
              <a:t>Nosotros </a:t>
            </a:r>
            <a:r>
              <a:rPr b="0" i="0" lang="en-US" sz="3600" u="none" cap="none" strike="noStrike">
                <a:solidFill>
                  <a:srgbClr val="FFFF00"/>
                </a:solidFill>
                <a:latin typeface="Cambria"/>
                <a:ea typeface="Cambria"/>
                <a:cs typeface="Cambria"/>
                <a:sym typeface="Cambria"/>
              </a:rPr>
              <a:t>vimos</a:t>
            </a:r>
            <a:r>
              <a:rPr b="0" i="0" lang="en-US" sz="3600" u="none" cap="none" strike="noStrike">
                <a:solidFill>
                  <a:schemeClr val="dk2"/>
                </a:solidFill>
                <a:latin typeface="Cambria"/>
                <a:ea typeface="Cambria"/>
                <a:cs typeface="Cambria"/>
                <a:sym typeface="Cambria"/>
              </a:rPr>
              <a:t> la película anoche. </a:t>
            </a:r>
            <a:endParaRPr/>
          </a:p>
          <a:p>
            <a:pPr indent="-192087" lvl="1" marL="547687" marR="0" rtl="0" algn="l">
              <a:lnSpc>
                <a:spcPct val="100000"/>
              </a:lnSpc>
              <a:spcBef>
                <a:spcPts val="320"/>
              </a:spcBef>
              <a:spcAft>
                <a:spcPts val="0"/>
              </a:spcAft>
              <a:buClr>
                <a:schemeClr val="dk2"/>
              </a:buClr>
              <a:buFont typeface="Cambria"/>
              <a:buNone/>
            </a:pPr>
            <a:r>
              <a:rPr b="0" i="1" lang="en-US" sz="1600" u="none" cap="none" strike="noStrike">
                <a:solidFill>
                  <a:schemeClr val="dk2"/>
                </a:solidFill>
                <a:latin typeface="Cambria"/>
                <a:ea typeface="Cambria"/>
                <a:cs typeface="Cambria"/>
                <a:sym typeface="Cambria"/>
              </a:rPr>
              <a:t>     (We saw the movie last night.)</a:t>
            </a:r>
            <a:endParaRPr b="0" i="1" sz="1600" u="none" cap="none" strike="noStrike">
              <a:solidFill>
                <a:schemeClr val="dk2"/>
              </a:solidFill>
              <a:latin typeface="Cambria"/>
              <a:ea typeface="Cambria"/>
              <a:cs typeface="Cambria"/>
              <a:sym typeface="Cambria"/>
            </a:endParaRPr>
          </a:p>
          <a:p>
            <a:pPr indent="-192087" lvl="1" marL="547687" marR="0" rtl="0" algn="l">
              <a:lnSpc>
                <a:spcPct val="100000"/>
              </a:lnSpc>
              <a:spcBef>
                <a:spcPts val="320"/>
              </a:spcBef>
              <a:spcAft>
                <a:spcPts val="0"/>
              </a:spcAft>
              <a:buClr>
                <a:schemeClr val="dk2"/>
              </a:buClr>
              <a:buFont typeface="Cambria"/>
              <a:buNone/>
            </a:pPr>
            <a:r>
              <a:t/>
            </a:r>
            <a:endParaRPr i="1" sz="1600">
              <a:latin typeface="Cambria"/>
              <a:ea typeface="Cambria"/>
              <a:cs typeface="Cambria"/>
              <a:sym typeface="Cambria"/>
            </a:endParaRPr>
          </a:p>
          <a:p>
            <a:pPr indent="-192087" lvl="1" marL="547687" marR="0" rtl="0" algn="l">
              <a:lnSpc>
                <a:spcPct val="100000"/>
              </a:lnSpc>
              <a:spcBef>
                <a:spcPts val="320"/>
              </a:spcBef>
              <a:spcAft>
                <a:spcPts val="0"/>
              </a:spcAft>
              <a:buClr>
                <a:schemeClr val="dk2"/>
              </a:buClr>
              <a:buFont typeface="Cambria"/>
              <a:buNone/>
            </a:pPr>
            <a:r>
              <a:t/>
            </a:r>
            <a:endParaRPr i="1" sz="1600">
              <a:latin typeface="Cambria"/>
              <a:ea typeface="Cambria"/>
              <a:cs typeface="Cambria"/>
              <a:sym typeface="Cambria"/>
            </a:endParaRPr>
          </a:p>
          <a:p>
            <a:pPr indent="-192087" lvl="1" marL="547687" marR="0" rtl="0" algn="l">
              <a:lnSpc>
                <a:spcPct val="100000"/>
              </a:lnSpc>
              <a:spcBef>
                <a:spcPts val="320"/>
              </a:spcBef>
              <a:spcAft>
                <a:spcPts val="0"/>
              </a:spcAft>
              <a:buClr>
                <a:schemeClr val="dk2"/>
              </a:buClr>
              <a:buFont typeface="Cambria"/>
              <a:buNone/>
            </a:pPr>
            <a:r>
              <a:rPr i="1" lang="en-US" sz="3600">
                <a:latin typeface="Cambria"/>
                <a:ea typeface="Cambria"/>
                <a:cs typeface="Cambria"/>
                <a:sym typeface="Cambria"/>
              </a:rPr>
              <a:t>There is a definite end to the action.</a:t>
            </a:r>
            <a:endParaRPr i="1" sz="3600">
              <a:latin typeface="Cambria"/>
              <a:ea typeface="Cambria"/>
              <a:cs typeface="Cambria"/>
              <a:sym typeface="Cambria"/>
            </a:endParaRPr>
          </a:p>
          <a:p>
            <a:pPr indent="-187325" lvl="2" marL="822325" marR="0" rtl="0" algn="l">
              <a:lnSpc>
                <a:spcPct val="100000"/>
              </a:lnSpc>
              <a:spcBef>
                <a:spcPts val="560"/>
              </a:spcBef>
              <a:spcAft>
                <a:spcPts val="0"/>
              </a:spcAft>
              <a:buClr>
                <a:schemeClr val="dk1"/>
              </a:buClr>
              <a:buFont typeface="Source Sans Pro"/>
              <a:buNone/>
            </a:pPr>
            <a:r>
              <a:t/>
            </a:r>
            <a:endParaRPr b="0" i="0" sz="2800" u="none" cap="none" strike="noStrike">
              <a:solidFill>
                <a:schemeClr val="dk2"/>
              </a:solidFill>
              <a:latin typeface="Cambria"/>
              <a:ea typeface="Cambria"/>
              <a:cs typeface="Cambria"/>
              <a:sym typeface="Cambria"/>
            </a:endParaRPr>
          </a:p>
          <a:p>
            <a:pPr indent="0" lvl="0" marL="0" marR="0" rtl="0" algn="l">
              <a:lnSpc>
                <a:spcPct val="100000"/>
              </a:lnSpc>
              <a:spcBef>
                <a:spcPts val="0"/>
              </a:spcBef>
              <a:spcAft>
                <a:spcPts val="0"/>
              </a:spcAft>
              <a:buClr>
                <a:schemeClr val="accent1"/>
              </a:buClr>
              <a:buFont typeface="Noto Sans Symbols"/>
              <a:buNone/>
            </a:pPr>
            <a:r>
              <a:t/>
            </a:r>
            <a:endParaRPr b="0" i="0" sz="2800" u="none" cap="none" strike="noStrike">
              <a:solidFill>
                <a:schemeClr val="dk2"/>
              </a:solidFill>
              <a:latin typeface="Cambria"/>
              <a:ea typeface="Cambria"/>
              <a:cs typeface="Cambria"/>
              <a:sym typeface="Cambria"/>
            </a:endParaRPr>
          </a:p>
        </p:txBody>
      </p:sp>
      <p:sp>
        <p:nvSpPr>
          <p:cNvPr id="138" name="Google Shape;138;p18"/>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4800" u="none" cap="none" strike="noStrike">
                <a:solidFill>
                  <a:srgbClr val="FFFF00"/>
                </a:solidFill>
                <a:latin typeface="Cambria"/>
                <a:ea typeface="Cambria"/>
                <a:cs typeface="Cambria"/>
                <a:sym typeface="Cambria"/>
              </a:rPr>
              <a:t>O</a:t>
            </a:r>
            <a:r>
              <a:rPr b="0" i="0" lang="en-US" sz="4800" u="none" cap="none" strike="noStrike">
                <a:solidFill>
                  <a:schemeClr val="lt1"/>
                </a:solidFill>
                <a:latin typeface="Cambria"/>
                <a:ea typeface="Cambria"/>
                <a:cs typeface="Cambria"/>
                <a:sym typeface="Cambria"/>
              </a:rPr>
              <a:t>NE TIME ACTION/EVENT</a:t>
            </a:r>
            <a:endParaRPr/>
          </a:p>
        </p:txBody>
      </p:sp>
      <p:sp>
        <p:nvSpPr>
          <p:cNvPr id="139" name="Google Shape;139;p18"/>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140" name="Google Shape;140;p18"/>
          <p:cNvSpPr txBox="1"/>
          <p:nvPr/>
        </p:nvSpPr>
        <p:spPr>
          <a:xfrm>
            <a:off x="152400" y="3694100"/>
            <a:ext cx="838200" cy="366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O</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L</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S</a:t>
            </a:r>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Cambria"/>
              <a:ea typeface="Cambria"/>
              <a:cs typeface="Cambria"/>
              <a:sym typeface="Cambria"/>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9"/>
          <p:cNvSpPr txBox="1"/>
          <p:nvPr>
            <p:ph idx="1" type="body"/>
          </p:nvPr>
        </p:nvSpPr>
        <p:spPr>
          <a:xfrm>
            <a:off x="457200" y="1600200"/>
            <a:ext cx="8686800" cy="4530724"/>
          </a:xfrm>
          <a:prstGeom prst="rect">
            <a:avLst/>
          </a:prstGeom>
          <a:noFill/>
          <a:ln>
            <a:noFill/>
          </a:ln>
        </p:spPr>
        <p:txBody>
          <a:bodyPr anchorCtr="0" anchor="t" bIns="45700" lIns="91425" spcFirstLastPara="1" rIns="91425" wrap="square" tIns="45700">
            <a:noAutofit/>
          </a:bodyPr>
          <a:lstStyle/>
          <a:p>
            <a:pPr indent="-234950" lvl="0" marL="273050" marR="0" rtl="0" algn="l">
              <a:lnSpc>
                <a:spcPct val="100000"/>
              </a:lnSpc>
              <a:spcBef>
                <a:spcPts val="0"/>
              </a:spcBef>
              <a:spcAft>
                <a:spcPts val="0"/>
              </a:spcAft>
              <a:buClr>
                <a:schemeClr val="accent1"/>
              </a:buClr>
              <a:buSzPts val="3600"/>
              <a:buFont typeface="Noto Sans Symbols"/>
              <a:buChar char="◼"/>
            </a:pPr>
            <a:r>
              <a:rPr b="1" i="0" lang="en-US" sz="3600" u="none" cap="none" strike="noStrike">
                <a:solidFill>
                  <a:schemeClr val="dk2"/>
                </a:solidFill>
                <a:latin typeface="Cambria"/>
                <a:ea typeface="Cambria"/>
                <a:cs typeface="Cambria"/>
                <a:sym typeface="Cambria"/>
              </a:rPr>
              <a:t>Ejemplos</a:t>
            </a:r>
            <a:endParaRPr/>
          </a:p>
          <a:p>
            <a:pPr indent="-192087" lvl="1" marL="54768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dk2"/>
                </a:solidFill>
                <a:latin typeface="Cambria"/>
                <a:ea typeface="Cambria"/>
                <a:cs typeface="Cambria"/>
                <a:sym typeface="Cambria"/>
              </a:rPr>
              <a:t>Yo estudiaba cuando </a:t>
            </a:r>
            <a:r>
              <a:rPr b="0" i="0" lang="en-US" sz="4000" u="none" cap="none" strike="noStrike">
                <a:solidFill>
                  <a:srgbClr val="FFFF00"/>
                </a:solidFill>
                <a:latin typeface="Cambria"/>
                <a:ea typeface="Cambria"/>
                <a:cs typeface="Cambria"/>
                <a:sym typeface="Cambria"/>
              </a:rPr>
              <a:t>llegó</a:t>
            </a:r>
            <a:r>
              <a:rPr b="0" i="0" lang="en-US" sz="4000" u="none" cap="none" strike="noStrike">
                <a:solidFill>
                  <a:schemeClr val="dk2"/>
                </a:solidFill>
                <a:latin typeface="Cambria"/>
                <a:ea typeface="Cambria"/>
                <a:cs typeface="Cambria"/>
                <a:sym typeface="Cambria"/>
              </a:rPr>
              <a:t> mi amigo. </a:t>
            </a:r>
            <a:r>
              <a:rPr b="0" i="1" lang="en-US" sz="1800" u="none" cap="none" strike="noStrike">
                <a:solidFill>
                  <a:schemeClr val="dk2"/>
                </a:solidFill>
                <a:latin typeface="Cambria"/>
                <a:ea typeface="Cambria"/>
                <a:cs typeface="Cambria"/>
                <a:sym typeface="Cambria"/>
              </a:rPr>
              <a:t>(I was studying when my friend arrived.)</a:t>
            </a:r>
            <a:endParaRPr/>
          </a:p>
          <a:p>
            <a:pPr indent="-192087" lvl="1" marL="547687" marR="0" rtl="0" algn="l">
              <a:lnSpc>
                <a:spcPct val="100000"/>
              </a:lnSpc>
              <a:spcBef>
                <a:spcPts val="800"/>
              </a:spcBef>
              <a:spcAft>
                <a:spcPts val="0"/>
              </a:spcAft>
              <a:buClr>
                <a:schemeClr val="accent2"/>
              </a:buClr>
              <a:buSzPts val="4000"/>
              <a:buFont typeface="Noto Sans Symbols"/>
              <a:buChar char="▪"/>
            </a:pPr>
            <a:r>
              <a:rPr b="0" i="0" lang="en-US" sz="4000" u="none" cap="none" strike="noStrike">
                <a:solidFill>
                  <a:schemeClr val="dk2"/>
                </a:solidFill>
                <a:latin typeface="Cambria"/>
                <a:ea typeface="Cambria"/>
                <a:cs typeface="Cambria"/>
                <a:sym typeface="Cambria"/>
              </a:rPr>
              <a:t>De repente, ¡el enemigo </a:t>
            </a:r>
            <a:r>
              <a:rPr b="0" i="0" lang="en-US" sz="4000" u="none" cap="none" strike="noStrike">
                <a:solidFill>
                  <a:srgbClr val="FFFF00"/>
                </a:solidFill>
                <a:latin typeface="Cambria"/>
                <a:ea typeface="Cambria"/>
                <a:cs typeface="Cambria"/>
                <a:sym typeface="Cambria"/>
              </a:rPr>
              <a:t>ap</a:t>
            </a:r>
            <a:r>
              <a:rPr lang="en-US" sz="4000">
                <a:solidFill>
                  <a:srgbClr val="FFFF00"/>
                </a:solidFill>
                <a:latin typeface="Cambria"/>
                <a:ea typeface="Cambria"/>
                <a:cs typeface="Cambria"/>
                <a:sym typeface="Cambria"/>
              </a:rPr>
              <a:t>a</a:t>
            </a:r>
            <a:r>
              <a:rPr b="0" i="0" lang="en-US" sz="4000" u="none" cap="none" strike="noStrike">
                <a:solidFill>
                  <a:srgbClr val="FFFF00"/>
                </a:solidFill>
                <a:latin typeface="Cambria"/>
                <a:ea typeface="Cambria"/>
                <a:cs typeface="Cambria"/>
                <a:sym typeface="Cambria"/>
              </a:rPr>
              <a:t>reció</a:t>
            </a:r>
            <a:r>
              <a:rPr b="0" i="0" lang="en-US" sz="4000" u="none" cap="none" strike="noStrike">
                <a:solidFill>
                  <a:schemeClr val="dk2"/>
                </a:solidFill>
                <a:latin typeface="Cambria"/>
                <a:ea typeface="Cambria"/>
                <a:cs typeface="Cambria"/>
                <a:sym typeface="Cambria"/>
              </a:rPr>
              <a:t>  a la puerta!</a:t>
            </a:r>
            <a:endParaRPr/>
          </a:p>
          <a:p>
            <a:pPr indent="-192087" lvl="1" marL="547687" marR="0" rtl="0" algn="l">
              <a:lnSpc>
                <a:spcPct val="100000"/>
              </a:lnSpc>
              <a:spcBef>
                <a:spcPts val="360"/>
              </a:spcBef>
              <a:spcAft>
                <a:spcPts val="0"/>
              </a:spcAft>
              <a:buClr>
                <a:schemeClr val="dk2"/>
              </a:buClr>
              <a:buFont typeface="Cambria"/>
              <a:buNone/>
            </a:pPr>
            <a:r>
              <a:rPr b="0" i="1" lang="en-US" sz="1800" u="none" cap="none" strike="noStrike">
                <a:solidFill>
                  <a:schemeClr val="dk2"/>
                </a:solidFill>
                <a:latin typeface="Cambria"/>
                <a:ea typeface="Cambria"/>
                <a:cs typeface="Cambria"/>
                <a:sym typeface="Cambria"/>
              </a:rPr>
              <a:t>     (Suddenly, the enemy appeared at the door!)</a:t>
            </a:r>
            <a:endParaRPr/>
          </a:p>
          <a:p>
            <a:pPr indent="-187325" lvl="2" marL="822325" marR="0" rtl="0" algn="l">
              <a:lnSpc>
                <a:spcPct val="100000"/>
              </a:lnSpc>
              <a:spcBef>
                <a:spcPts val="320"/>
              </a:spcBef>
              <a:spcAft>
                <a:spcPts val="0"/>
              </a:spcAft>
              <a:buClr>
                <a:schemeClr val="dk1"/>
              </a:buClr>
              <a:buFont typeface="Source Sans Pro"/>
              <a:buNone/>
            </a:pPr>
            <a:r>
              <a:t/>
            </a:r>
            <a:endParaRPr b="0" i="0" sz="1600" u="none" cap="none" strike="noStrike">
              <a:solidFill>
                <a:schemeClr val="dk2"/>
              </a:solidFill>
              <a:latin typeface="Cambria"/>
              <a:ea typeface="Cambria"/>
              <a:cs typeface="Cambria"/>
              <a:sym typeface="Cambria"/>
            </a:endParaRPr>
          </a:p>
          <a:p>
            <a:pPr indent="0" lvl="0" marL="0" marR="0" rtl="0" algn="l">
              <a:lnSpc>
                <a:spcPct val="100000"/>
              </a:lnSpc>
              <a:spcBef>
                <a:spcPts val="0"/>
              </a:spcBef>
              <a:spcAft>
                <a:spcPts val="0"/>
              </a:spcAft>
              <a:buClr>
                <a:schemeClr val="accent1"/>
              </a:buClr>
              <a:buFont typeface="Noto Sans Symbols"/>
              <a:buNone/>
            </a:pPr>
            <a:r>
              <a:t/>
            </a:r>
            <a:endParaRPr b="0" i="0" sz="1600" u="none" cap="none" strike="noStrike">
              <a:solidFill>
                <a:schemeClr val="dk2"/>
              </a:solidFill>
              <a:latin typeface="Cambria"/>
              <a:ea typeface="Cambria"/>
              <a:cs typeface="Cambria"/>
              <a:sym typeface="Cambria"/>
            </a:endParaRPr>
          </a:p>
        </p:txBody>
      </p:sp>
      <p:sp>
        <p:nvSpPr>
          <p:cNvPr id="146" name="Google Shape;146;p19"/>
          <p:cNvSpPr txBox="1"/>
          <p:nvPr>
            <p:ph type="title"/>
          </p:nvPr>
        </p:nvSpPr>
        <p:spPr>
          <a:xfrm>
            <a:off x="381000" y="355600"/>
            <a:ext cx="8381999" cy="10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Cambria"/>
              <a:buNone/>
            </a:pPr>
            <a:r>
              <a:rPr b="0" i="0" lang="en-US" sz="4400" u="none" cap="none" strike="noStrike">
                <a:solidFill>
                  <a:srgbClr val="FFFF00"/>
                </a:solidFill>
                <a:latin typeface="Cambria"/>
                <a:ea typeface="Cambria"/>
                <a:cs typeface="Cambria"/>
                <a:sym typeface="Cambria"/>
              </a:rPr>
              <a:t>L</a:t>
            </a:r>
            <a:r>
              <a:rPr b="0" i="0" lang="en-US" sz="4400" u="none" cap="none" strike="noStrike">
                <a:solidFill>
                  <a:schemeClr val="lt1"/>
                </a:solidFill>
                <a:latin typeface="Cambria"/>
                <a:ea typeface="Cambria"/>
                <a:cs typeface="Cambria"/>
                <a:sym typeface="Cambria"/>
              </a:rPr>
              <a:t>IGHTNING FAST! (SUDDENLY)</a:t>
            </a:r>
            <a:endParaRPr/>
          </a:p>
        </p:txBody>
      </p:sp>
      <p:sp>
        <p:nvSpPr>
          <p:cNvPr id="147" name="Google Shape;147;p19"/>
          <p:cNvSpPr txBox="1"/>
          <p:nvPr/>
        </p:nvSpPr>
        <p:spPr>
          <a:xfrm>
            <a:off x="0" y="3694112"/>
            <a:ext cx="762000" cy="3163886"/>
          </a:xfrm>
          <a:prstGeom prst="rect">
            <a:avLst/>
          </a:prstGeom>
          <a:solidFill>
            <a:schemeClr val="accen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Tahoma"/>
              <a:ea typeface="Tahoma"/>
              <a:cs typeface="Tahoma"/>
              <a:sym typeface="Tahoma"/>
            </a:endParaRPr>
          </a:p>
        </p:txBody>
      </p:sp>
      <p:sp>
        <p:nvSpPr>
          <p:cNvPr id="148" name="Google Shape;148;p19"/>
          <p:cNvSpPr txBox="1"/>
          <p:nvPr/>
        </p:nvSpPr>
        <p:spPr>
          <a:xfrm>
            <a:off x="152400" y="3657600"/>
            <a:ext cx="838199" cy="36623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B</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O</a:t>
            </a:r>
            <a:endParaRPr/>
          </a:p>
          <a:p>
            <a:pPr indent="0" lvl="0" marL="0" marR="0" rtl="0" algn="l">
              <a:lnSpc>
                <a:spcPct val="100000"/>
              </a:lnSpc>
              <a:spcBef>
                <a:spcPts val="1400"/>
              </a:spcBef>
              <a:spcAft>
                <a:spcPts val="0"/>
              </a:spcAft>
              <a:buClr>
                <a:srgbClr val="FFFF00"/>
              </a:buClr>
              <a:buFont typeface="Cambria"/>
              <a:buNone/>
            </a:pPr>
            <a:r>
              <a:rPr b="0" i="0" lang="en-US" sz="2800" u="none" cap="none" strike="noStrike">
                <a:solidFill>
                  <a:srgbClr val="FFFF00"/>
                </a:solidFill>
                <a:latin typeface="Cambria"/>
                <a:ea typeface="Cambria"/>
                <a:cs typeface="Cambria"/>
                <a:sym typeface="Cambria"/>
              </a:rPr>
              <a:t>L</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T</a:t>
            </a:r>
            <a:endParaRPr/>
          </a:p>
          <a:p>
            <a:pPr indent="0" lvl="0" marL="0" marR="0" rtl="0" algn="l">
              <a:lnSpc>
                <a:spcPct val="100000"/>
              </a:lnSpc>
              <a:spcBef>
                <a:spcPts val="1400"/>
              </a:spcBef>
              <a:spcAft>
                <a:spcPts val="0"/>
              </a:spcAft>
              <a:buClr>
                <a:schemeClr val="lt1"/>
              </a:buClr>
              <a:buFont typeface="Cambria"/>
              <a:buNone/>
            </a:pPr>
            <a:r>
              <a:rPr b="0" i="0" lang="en-US" sz="2800" u="none" cap="none" strike="noStrike">
                <a:solidFill>
                  <a:schemeClr val="lt1"/>
                </a:solidFill>
                <a:latin typeface="Cambria"/>
                <a:ea typeface="Cambria"/>
                <a:cs typeface="Cambria"/>
                <a:sym typeface="Cambria"/>
              </a:rPr>
              <a:t>S</a:t>
            </a:r>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Cambria"/>
              <a:ea typeface="Cambria"/>
              <a:cs typeface="Cambria"/>
              <a:sym typeface="Cambria"/>
            </a:endParaRPr>
          </a:p>
        </p:txBody>
      </p:sp>
      <p:sp>
        <p:nvSpPr>
          <p:cNvPr id="149" name="Google Shape;149;p19"/>
          <p:cNvSpPr txBox="1"/>
          <p:nvPr/>
        </p:nvSpPr>
        <p:spPr>
          <a:xfrm>
            <a:off x="6858000" y="1736725"/>
            <a:ext cx="1981199" cy="461961"/>
          </a:xfrm>
          <a:prstGeom prst="rect">
            <a:avLst/>
          </a:prstGeom>
          <a:noFill/>
          <a:ln cap="flat" cmpd="sng" w="38100">
            <a:solidFill>
              <a:srgbClr val="FFFF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Cambria"/>
              <a:buNone/>
            </a:pPr>
            <a:r>
              <a:rPr b="0" i="0" lang="en-US" sz="2400" u="none" cap="none" strike="noStrike">
                <a:solidFill>
                  <a:schemeClr val="dk2"/>
                </a:solidFill>
                <a:latin typeface="Cambria"/>
                <a:ea typeface="Cambria"/>
                <a:cs typeface="Cambria"/>
                <a:sym typeface="Cambria"/>
              </a:rPr>
              <a:t>*interruption</a:t>
            </a:r>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1_Grid">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7_Grid">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rid">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